
<file path=[Content_Types].xml><?xml version="1.0" encoding="utf-8"?>
<Types xmlns="http://schemas.openxmlformats.org/package/2006/content-types">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3" r:id="rId2"/>
    <p:sldMasterId id="2147483753" r:id="rId3"/>
    <p:sldMasterId id="2147483655" r:id="rId4"/>
    <p:sldMasterId id="2147483657" r:id="rId5"/>
    <p:sldMasterId id="2147483870" r:id="rId6"/>
    <p:sldMasterId id="2147484342" r:id="rId7"/>
  </p:sldMasterIdLst>
  <p:notesMasterIdLst>
    <p:notesMasterId r:id="rId20"/>
  </p:notesMasterIdLst>
  <p:sldIdLst>
    <p:sldId id="511" r:id="rId8"/>
    <p:sldId id="614" r:id="rId9"/>
    <p:sldId id="513" r:id="rId10"/>
    <p:sldId id="514" r:id="rId11"/>
    <p:sldId id="388" r:id="rId12"/>
    <p:sldId id="543" r:id="rId13"/>
    <p:sldId id="617" r:id="rId14"/>
    <p:sldId id="619" r:id="rId15"/>
    <p:sldId id="620" r:id="rId16"/>
    <p:sldId id="618" r:id="rId17"/>
    <p:sldId id="528" r:id="rId18"/>
    <p:sldId id="529" r:id="rId19"/>
  </p:sldIdLst>
  <p:sldSz cx="9144000" cy="6858000" type="screen4x3"/>
  <p:notesSz cx="7010400" cy="9296400"/>
  <p:defaultTextStyle>
    <a:defPPr>
      <a:defRPr lang="en-CA"/>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A8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F041E2-E368-435D-92F1-9AE92C2C08F4}" v="4" dt="2025-07-07T19:15:27.0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5" autoAdjust="0"/>
    <p:restoredTop sz="94761" autoAdjust="0"/>
  </p:normalViewPr>
  <p:slideViewPr>
    <p:cSldViewPr>
      <p:cViewPr varScale="1">
        <p:scale>
          <a:sx n="169" d="100"/>
          <a:sy n="169" d="100"/>
        </p:scale>
        <p:origin x="4680" y="132"/>
      </p:cViewPr>
      <p:guideLst>
        <p:guide orient="horz" pos="2160"/>
        <p:guide pos="2880"/>
      </p:guideLst>
    </p:cSldViewPr>
  </p:slideViewPr>
  <p:notesTextViewPr>
    <p:cViewPr>
      <p:scale>
        <a:sx n="100" d="100"/>
        <a:sy n="100" d="100"/>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microsoft.com/office/2015/10/relationships/revisionInfo" Target="revisionInfo.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Thompson" userId="58bb3657-a274-4bc8-bde7-769c4e7c7c19" providerId="ADAL" clId="{1EF041E2-E368-435D-92F1-9AE92C2C08F4}"/>
    <pc:docChg chg="undo custSel modSld">
      <pc:chgData name="Daniel Thompson" userId="58bb3657-a274-4bc8-bde7-769c4e7c7c19" providerId="ADAL" clId="{1EF041E2-E368-435D-92F1-9AE92C2C08F4}" dt="2025-07-07T19:17:10.571" v="19" actId="2711"/>
      <pc:docMkLst>
        <pc:docMk/>
      </pc:docMkLst>
      <pc:sldChg chg="modSp mod">
        <pc:chgData name="Daniel Thompson" userId="58bb3657-a274-4bc8-bde7-769c4e7c7c19" providerId="ADAL" clId="{1EF041E2-E368-435D-92F1-9AE92C2C08F4}" dt="2025-07-07T19:15:03.687" v="6" actId="20577"/>
        <pc:sldMkLst>
          <pc:docMk/>
          <pc:sldMk cId="1881227227" sldId="388"/>
        </pc:sldMkLst>
        <pc:spChg chg="mod">
          <ac:chgData name="Daniel Thompson" userId="58bb3657-a274-4bc8-bde7-769c4e7c7c19" providerId="ADAL" clId="{1EF041E2-E368-435D-92F1-9AE92C2C08F4}" dt="2025-07-07T19:15:03.687" v="6" actId="20577"/>
          <ac:spMkLst>
            <pc:docMk/>
            <pc:sldMk cId="1881227227" sldId="388"/>
            <ac:spMk id="79874" creationId="{00000000-0000-0000-0000-000000000000}"/>
          </ac:spMkLst>
        </pc:spChg>
      </pc:sldChg>
      <pc:sldChg chg="modSp mod">
        <pc:chgData name="Daniel Thompson" userId="58bb3657-a274-4bc8-bde7-769c4e7c7c19" providerId="ADAL" clId="{1EF041E2-E368-435D-92F1-9AE92C2C08F4}" dt="2025-07-07T19:17:10.571" v="19" actId="2711"/>
        <pc:sldMkLst>
          <pc:docMk/>
          <pc:sldMk cId="0" sldId="511"/>
        </pc:sldMkLst>
        <pc:spChg chg="mod">
          <ac:chgData name="Daniel Thompson" userId="58bb3657-a274-4bc8-bde7-769c4e7c7c19" providerId="ADAL" clId="{1EF041E2-E368-435D-92F1-9AE92C2C08F4}" dt="2025-07-07T19:17:10.571" v="19" actId="2711"/>
          <ac:spMkLst>
            <pc:docMk/>
            <pc:sldMk cId="0" sldId="511"/>
            <ac:spMk id="120835" creationId="{00000000-0000-0000-0000-000000000000}"/>
          </ac:spMkLst>
        </pc:spChg>
      </pc:sldChg>
      <pc:sldChg chg="modSp mod">
        <pc:chgData name="Daniel Thompson" userId="58bb3657-a274-4bc8-bde7-769c4e7c7c19" providerId="ADAL" clId="{1EF041E2-E368-435D-92F1-9AE92C2C08F4}" dt="2025-07-07T19:14:12.674" v="2" actId="20577"/>
        <pc:sldMkLst>
          <pc:docMk/>
          <pc:sldMk cId="0" sldId="529"/>
        </pc:sldMkLst>
        <pc:spChg chg="mod">
          <ac:chgData name="Daniel Thompson" userId="58bb3657-a274-4bc8-bde7-769c4e7c7c19" providerId="ADAL" clId="{1EF041E2-E368-435D-92F1-9AE92C2C08F4}" dt="2025-07-07T19:14:12.674" v="2" actId="20577"/>
          <ac:spMkLst>
            <pc:docMk/>
            <pc:sldMk cId="0" sldId="529"/>
            <ac:spMk id="132100" creationId="{00000000-0000-0000-0000-000000000000}"/>
          </ac:spMkLst>
        </pc:spChg>
      </pc:sldChg>
      <pc:sldChg chg="addSp delSp modSp mod">
        <pc:chgData name="Daniel Thompson" userId="58bb3657-a274-4bc8-bde7-769c4e7c7c19" providerId="ADAL" clId="{1EF041E2-E368-435D-92F1-9AE92C2C08F4}" dt="2025-07-07T19:16:40.137" v="18" actId="255"/>
        <pc:sldMkLst>
          <pc:docMk/>
          <pc:sldMk cId="0" sldId="543"/>
        </pc:sldMkLst>
        <pc:spChg chg="add del">
          <ac:chgData name="Daniel Thompson" userId="58bb3657-a274-4bc8-bde7-769c4e7c7c19" providerId="ADAL" clId="{1EF041E2-E368-435D-92F1-9AE92C2C08F4}" dt="2025-07-07T19:15:25.720" v="9" actId="22"/>
          <ac:spMkLst>
            <pc:docMk/>
            <pc:sldMk cId="0" sldId="543"/>
            <ac:spMk id="3" creationId="{D5196EEF-C28E-47C3-7F04-E5155CFB6B52}"/>
          </ac:spMkLst>
        </pc:spChg>
        <pc:spChg chg="add mod">
          <ac:chgData name="Daniel Thompson" userId="58bb3657-a274-4bc8-bde7-769c4e7c7c19" providerId="ADAL" clId="{1EF041E2-E368-435D-92F1-9AE92C2C08F4}" dt="2025-07-07T19:16:40.137" v="18" actId="255"/>
          <ac:spMkLst>
            <pc:docMk/>
            <pc:sldMk cId="0" sldId="543"/>
            <ac:spMk id="5" creationId="{BEE6484B-8B39-9050-72CB-DE38D6145249}"/>
          </ac:spMkLst>
        </pc:spChg>
        <pc:spChg chg="mod">
          <ac:chgData name="Daniel Thompson" userId="58bb3657-a274-4bc8-bde7-769c4e7c7c19" providerId="ADAL" clId="{1EF041E2-E368-435D-92F1-9AE92C2C08F4}" dt="2025-07-07T19:15:27.029" v="10" actId="14100"/>
          <ac:spMkLst>
            <pc:docMk/>
            <pc:sldMk cId="0" sldId="543"/>
            <ac:spMk id="12602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atin typeface="Arial" pitchFamily="34" charset="0"/>
              </a:defRPr>
            </a:lvl1pPr>
          </a:lstStyle>
          <a:p>
            <a:pPr>
              <a:defRPr/>
            </a:pPr>
            <a:endParaRPr lang="en-CA"/>
          </a:p>
        </p:txBody>
      </p:sp>
      <p:sp>
        <p:nvSpPr>
          <p:cNvPr id="1331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atin typeface="Arial" pitchFamily="34" charset="0"/>
              </a:defRPr>
            </a:lvl1pPr>
          </a:lstStyle>
          <a:p>
            <a:pPr>
              <a:defRPr/>
            </a:pPr>
            <a:endParaRPr lang="en-CA"/>
          </a:p>
        </p:txBody>
      </p:sp>
      <p:sp>
        <p:nvSpPr>
          <p:cNvPr id="1434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1331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atin typeface="Arial" pitchFamily="34" charset="0"/>
              </a:defRPr>
            </a:lvl1pPr>
          </a:lstStyle>
          <a:p>
            <a:pPr>
              <a:defRPr/>
            </a:pPr>
            <a:endParaRPr lang="en-CA"/>
          </a:p>
        </p:txBody>
      </p:sp>
      <p:sp>
        <p:nvSpPr>
          <p:cNvPr id="1331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B8D19069-F123-4FBC-8ADF-F263E7E66166}" type="slidenum">
              <a:rPr lang="en-CA" altLang="en-US"/>
              <a:pPr>
                <a:defRPr/>
              </a:pPr>
              <a:t>‹#›</a:t>
            </a:fld>
            <a:endParaRPr lang="en-CA" altLang="en-US"/>
          </a:p>
        </p:txBody>
      </p:sp>
    </p:spTree>
    <p:extLst>
      <p:ext uri="{BB962C8B-B14F-4D97-AF65-F5344CB8AC3E}">
        <p14:creationId xmlns:p14="http://schemas.microsoft.com/office/powerpoint/2010/main" val="15182150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 name="Group 3"/>
          <p:cNvGrpSpPr>
            <a:grpSpLocks/>
          </p:cNvGrpSpPr>
          <p:nvPr/>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35530" name="Rectangle 10"/>
          <p:cNvSpPr>
            <a:spLocks noGrp="1" noChangeArrowheads="1"/>
          </p:cNvSpPr>
          <p:nvPr>
            <p:ph type="ctrTitle"/>
          </p:nvPr>
        </p:nvSpPr>
        <p:spPr>
          <a:xfrm>
            <a:off x="1042988" y="1412875"/>
            <a:ext cx="7772400" cy="1470025"/>
          </a:xfrm>
        </p:spPr>
        <p:txBody>
          <a:bodyPr/>
          <a:lstStyle>
            <a:lvl1pPr>
              <a:defRPr/>
            </a:lvl1pPr>
          </a:lstStyle>
          <a:p>
            <a:r>
              <a:rPr lang="en-CA"/>
              <a:t>Click to edit Master title style</a:t>
            </a:r>
          </a:p>
        </p:txBody>
      </p:sp>
      <p:sp>
        <p:nvSpPr>
          <p:cNvPr id="235531"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400">
                <a:latin typeface="Tahoma" pitchFamily="34" charset="0"/>
              </a:defRPr>
            </a:lvl1pPr>
          </a:lstStyle>
          <a:p>
            <a:pPr>
              <a:defRPr/>
            </a:pPr>
            <a:fld id="{DF7EA25B-CF91-499C-9377-BA9BB7832F29}" type="datetime1">
              <a:rPr lang="en-US"/>
              <a:pPr>
                <a:defRPr/>
              </a:pPr>
              <a:t>7/7/2025</a:t>
            </a:fld>
            <a:endParaRPr lang="en-US"/>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27FF37AE-276D-4226-9684-524B35CFDDA5}" type="slidenum">
              <a:rPr lang="en-CA" altLang="en-US"/>
              <a:pPr>
                <a:defRPr/>
              </a:pPr>
              <a:t>‹#›</a:t>
            </a:fld>
            <a:endParaRPr lang="en-CA" altLang="en-US"/>
          </a:p>
        </p:txBody>
      </p:sp>
    </p:spTree>
    <p:extLst>
      <p:ext uri="{BB962C8B-B14F-4D97-AF65-F5344CB8AC3E}">
        <p14:creationId xmlns:p14="http://schemas.microsoft.com/office/powerpoint/2010/main" val="3980082765"/>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F871AFE8-9353-4758-ACAA-EC8EB2B420E7}" type="slidenum">
              <a:rPr lang="en-CA" altLang="en-US"/>
              <a:pPr>
                <a:defRPr/>
              </a:pPr>
              <a:t>‹#›</a:t>
            </a:fld>
            <a:endParaRPr lang="en-CA" altLang="en-US"/>
          </a:p>
        </p:txBody>
      </p:sp>
    </p:spTree>
    <p:extLst>
      <p:ext uri="{BB962C8B-B14F-4D97-AF65-F5344CB8AC3E}">
        <p14:creationId xmlns:p14="http://schemas.microsoft.com/office/powerpoint/2010/main" val="4074803565"/>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2B0F9A40-FEE0-42B4-B997-CA9BEE29CA36}" type="slidenum">
              <a:rPr lang="en-CA" altLang="en-US"/>
              <a:pPr>
                <a:defRPr/>
              </a:pPr>
              <a:t>‹#›</a:t>
            </a:fld>
            <a:endParaRPr lang="en-CA" altLang="en-US"/>
          </a:p>
        </p:txBody>
      </p:sp>
    </p:spTree>
    <p:extLst>
      <p:ext uri="{BB962C8B-B14F-4D97-AF65-F5344CB8AC3E}">
        <p14:creationId xmlns:p14="http://schemas.microsoft.com/office/powerpoint/2010/main" val="916916616"/>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 name="Group 3"/>
          <p:cNvGrpSpPr>
            <a:grpSpLocks/>
          </p:cNvGrpSpPr>
          <p:nvPr/>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38602" name="Rectangle 10"/>
          <p:cNvSpPr>
            <a:spLocks noGrp="1" noChangeArrowheads="1"/>
          </p:cNvSpPr>
          <p:nvPr>
            <p:ph type="ctrTitle"/>
          </p:nvPr>
        </p:nvSpPr>
        <p:spPr>
          <a:xfrm>
            <a:off x="1042988" y="1412875"/>
            <a:ext cx="7772400" cy="1470025"/>
          </a:xfrm>
        </p:spPr>
        <p:txBody>
          <a:bodyPr/>
          <a:lstStyle>
            <a:lvl1pPr>
              <a:defRPr sz="2400">
                <a:latin typeface="Arial" pitchFamily="34" charset="0"/>
                <a:cs typeface="Arial" pitchFamily="34" charset="0"/>
              </a:defRPr>
            </a:lvl1pPr>
          </a:lstStyle>
          <a:p>
            <a:r>
              <a:rPr lang="en-CA" dirty="0"/>
              <a:t>Click to edit Master title style</a:t>
            </a:r>
          </a:p>
        </p:txBody>
      </p:sp>
      <p:sp>
        <p:nvSpPr>
          <p:cNvPr id="238603"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400">
                <a:latin typeface="Tahoma" pitchFamily="34" charset="0"/>
              </a:defRPr>
            </a:lvl1pPr>
          </a:lstStyle>
          <a:p>
            <a:pPr>
              <a:defRPr/>
            </a:pPr>
            <a:fld id="{A4F2A454-3814-4080-981A-A409C5DC9123}" type="datetime1">
              <a:rPr lang="en-US"/>
              <a:pPr>
                <a:defRPr/>
              </a:pPr>
              <a:t>7/7/2025</a:t>
            </a:fld>
            <a:endParaRPr lang="en-US"/>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74460563-58DF-4907-B4C9-95430B47B593}" type="slidenum">
              <a:rPr lang="en-CA" altLang="en-US"/>
              <a:pPr>
                <a:defRPr/>
              </a:pPr>
              <a:t>‹#›</a:t>
            </a:fld>
            <a:endParaRPr lang="en-CA" altLang="en-US"/>
          </a:p>
        </p:txBody>
      </p:sp>
    </p:spTree>
    <p:extLst>
      <p:ext uri="{BB962C8B-B14F-4D97-AF65-F5344CB8AC3E}">
        <p14:creationId xmlns:p14="http://schemas.microsoft.com/office/powerpoint/2010/main" val="4187483789"/>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648ECEC2-3A46-49C8-B17B-2EC7425DD667}" type="slidenum">
              <a:rPr lang="en-CA" altLang="en-US"/>
              <a:pPr>
                <a:defRPr/>
              </a:pPr>
              <a:t>‹#›</a:t>
            </a:fld>
            <a:endParaRPr lang="en-CA" altLang="en-US"/>
          </a:p>
        </p:txBody>
      </p:sp>
    </p:spTree>
    <p:extLst>
      <p:ext uri="{BB962C8B-B14F-4D97-AF65-F5344CB8AC3E}">
        <p14:creationId xmlns:p14="http://schemas.microsoft.com/office/powerpoint/2010/main" val="766114734"/>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791FE45C-BDBA-41A9-8052-30F435CC8E1E}" type="slidenum">
              <a:rPr lang="en-CA" altLang="en-US"/>
              <a:pPr>
                <a:defRPr/>
              </a:pPr>
              <a:t>‹#›</a:t>
            </a:fld>
            <a:endParaRPr lang="en-CA" altLang="en-US"/>
          </a:p>
        </p:txBody>
      </p:sp>
    </p:spTree>
    <p:extLst>
      <p:ext uri="{BB962C8B-B14F-4D97-AF65-F5344CB8AC3E}">
        <p14:creationId xmlns:p14="http://schemas.microsoft.com/office/powerpoint/2010/main" val="882936047"/>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
          <p:cNvSpPr>
            <a:spLocks noGrp="1" noChangeArrowheads="1"/>
          </p:cNvSpPr>
          <p:nvPr>
            <p:ph type="sldNum" sz="quarter" idx="10"/>
          </p:nvPr>
        </p:nvSpPr>
        <p:spPr>
          <a:ln/>
        </p:spPr>
        <p:txBody>
          <a:bodyPr/>
          <a:lstStyle>
            <a:lvl1pPr>
              <a:defRPr/>
            </a:lvl1pPr>
          </a:lstStyle>
          <a:p>
            <a:pPr>
              <a:defRPr/>
            </a:pPr>
            <a:fld id="{C075ED11-D785-495B-A04D-404B30E1A00C}" type="slidenum">
              <a:rPr lang="en-CA" altLang="en-US"/>
              <a:pPr>
                <a:defRPr/>
              </a:pPr>
              <a:t>‹#›</a:t>
            </a:fld>
            <a:endParaRPr lang="en-CA" altLang="en-US"/>
          </a:p>
        </p:txBody>
      </p:sp>
    </p:spTree>
    <p:extLst>
      <p:ext uri="{BB962C8B-B14F-4D97-AF65-F5344CB8AC3E}">
        <p14:creationId xmlns:p14="http://schemas.microsoft.com/office/powerpoint/2010/main" val="685870430"/>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3"/>
          <p:cNvSpPr>
            <a:spLocks noGrp="1" noChangeArrowheads="1"/>
          </p:cNvSpPr>
          <p:nvPr>
            <p:ph type="sldNum" sz="quarter" idx="10"/>
          </p:nvPr>
        </p:nvSpPr>
        <p:spPr>
          <a:ln/>
        </p:spPr>
        <p:txBody>
          <a:bodyPr/>
          <a:lstStyle>
            <a:lvl1pPr>
              <a:defRPr/>
            </a:lvl1pPr>
          </a:lstStyle>
          <a:p>
            <a:pPr>
              <a:defRPr/>
            </a:pPr>
            <a:fld id="{B759C2EC-F0ED-4AD5-8E08-16F442EFB542}" type="slidenum">
              <a:rPr lang="en-CA" altLang="en-US"/>
              <a:pPr>
                <a:defRPr/>
              </a:pPr>
              <a:t>‹#›</a:t>
            </a:fld>
            <a:endParaRPr lang="en-CA" altLang="en-US"/>
          </a:p>
        </p:txBody>
      </p:sp>
    </p:spTree>
    <p:extLst>
      <p:ext uri="{BB962C8B-B14F-4D97-AF65-F5344CB8AC3E}">
        <p14:creationId xmlns:p14="http://schemas.microsoft.com/office/powerpoint/2010/main" val="3695876517"/>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3"/>
          <p:cNvSpPr>
            <a:spLocks noGrp="1" noChangeArrowheads="1"/>
          </p:cNvSpPr>
          <p:nvPr>
            <p:ph type="sldNum" sz="quarter" idx="10"/>
          </p:nvPr>
        </p:nvSpPr>
        <p:spPr>
          <a:ln/>
        </p:spPr>
        <p:txBody>
          <a:bodyPr/>
          <a:lstStyle>
            <a:lvl1pPr>
              <a:defRPr/>
            </a:lvl1pPr>
          </a:lstStyle>
          <a:p>
            <a:pPr>
              <a:defRPr/>
            </a:pPr>
            <a:fld id="{457DAC41-7B36-4D5C-88B9-7A633F7E96CE}" type="slidenum">
              <a:rPr lang="en-CA" altLang="en-US"/>
              <a:pPr>
                <a:defRPr/>
              </a:pPr>
              <a:t>‹#›</a:t>
            </a:fld>
            <a:endParaRPr lang="en-CA" altLang="en-US"/>
          </a:p>
        </p:txBody>
      </p:sp>
    </p:spTree>
    <p:extLst>
      <p:ext uri="{BB962C8B-B14F-4D97-AF65-F5344CB8AC3E}">
        <p14:creationId xmlns:p14="http://schemas.microsoft.com/office/powerpoint/2010/main" val="2051708741"/>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AE5B7EE9-6C75-4991-87E3-03629EC55551}" type="slidenum">
              <a:rPr lang="en-CA" altLang="en-US"/>
              <a:pPr>
                <a:defRPr/>
              </a:pPr>
              <a:t>‹#›</a:t>
            </a:fld>
            <a:endParaRPr lang="en-CA" altLang="en-US"/>
          </a:p>
        </p:txBody>
      </p:sp>
    </p:spTree>
    <p:extLst>
      <p:ext uri="{BB962C8B-B14F-4D97-AF65-F5344CB8AC3E}">
        <p14:creationId xmlns:p14="http://schemas.microsoft.com/office/powerpoint/2010/main" val="3493739988"/>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524D32EB-5351-40CA-AE22-E3B0DCAB49EC}" type="slidenum">
              <a:rPr lang="en-CA" altLang="en-US"/>
              <a:pPr>
                <a:defRPr/>
              </a:pPr>
              <a:t>‹#›</a:t>
            </a:fld>
            <a:endParaRPr lang="en-CA" altLang="en-US"/>
          </a:p>
        </p:txBody>
      </p:sp>
    </p:spTree>
    <p:extLst>
      <p:ext uri="{BB962C8B-B14F-4D97-AF65-F5344CB8AC3E}">
        <p14:creationId xmlns:p14="http://schemas.microsoft.com/office/powerpoint/2010/main" val="290427214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341A3100-9596-4BBE-A3EE-B26C030EA620}" type="slidenum">
              <a:rPr lang="en-CA" altLang="en-US"/>
              <a:pPr>
                <a:defRPr/>
              </a:pPr>
              <a:t>‹#›</a:t>
            </a:fld>
            <a:endParaRPr lang="en-CA" altLang="en-US"/>
          </a:p>
        </p:txBody>
      </p:sp>
    </p:spTree>
    <p:extLst>
      <p:ext uri="{BB962C8B-B14F-4D97-AF65-F5344CB8AC3E}">
        <p14:creationId xmlns:p14="http://schemas.microsoft.com/office/powerpoint/2010/main" val="919158281"/>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9AE374A5-6E1B-4964-9CE5-E1D8388A183D}" type="slidenum">
              <a:rPr lang="en-CA" altLang="en-US"/>
              <a:pPr>
                <a:defRPr/>
              </a:pPr>
              <a:t>‹#›</a:t>
            </a:fld>
            <a:endParaRPr lang="en-CA" altLang="en-US"/>
          </a:p>
        </p:txBody>
      </p:sp>
    </p:spTree>
    <p:extLst>
      <p:ext uri="{BB962C8B-B14F-4D97-AF65-F5344CB8AC3E}">
        <p14:creationId xmlns:p14="http://schemas.microsoft.com/office/powerpoint/2010/main" val="2084957745"/>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7E122CB3-F7E0-4C0A-8176-60E4A4A828F1}" type="slidenum">
              <a:rPr lang="en-CA" altLang="en-US"/>
              <a:pPr>
                <a:defRPr/>
              </a:pPr>
              <a:t>‹#›</a:t>
            </a:fld>
            <a:endParaRPr lang="en-CA" altLang="en-US"/>
          </a:p>
        </p:txBody>
      </p:sp>
    </p:spTree>
    <p:extLst>
      <p:ext uri="{BB962C8B-B14F-4D97-AF65-F5344CB8AC3E}">
        <p14:creationId xmlns:p14="http://schemas.microsoft.com/office/powerpoint/2010/main" val="2395801726"/>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CA382DC5-BF94-419C-B9BF-46F15E71E6A4}" type="slidenum">
              <a:rPr lang="en-CA" altLang="en-US"/>
              <a:pPr>
                <a:defRPr/>
              </a:pPr>
              <a:t>‹#›</a:t>
            </a:fld>
            <a:endParaRPr lang="en-CA" altLang="en-US"/>
          </a:p>
        </p:txBody>
      </p:sp>
    </p:spTree>
    <p:extLst>
      <p:ext uri="{BB962C8B-B14F-4D97-AF65-F5344CB8AC3E}">
        <p14:creationId xmlns:p14="http://schemas.microsoft.com/office/powerpoint/2010/main" val="1160904104"/>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able Placeholder 2"/>
          <p:cNvSpPr>
            <a:spLocks noGrp="1"/>
          </p:cNvSpPr>
          <p:nvPr>
            <p:ph type="tbl" idx="1"/>
          </p:nvPr>
        </p:nvSpPr>
        <p:spPr>
          <a:xfrm>
            <a:off x="1182688" y="1412875"/>
            <a:ext cx="7772400" cy="4719638"/>
          </a:xfrm>
        </p:spPr>
        <p:txBody>
          <a:bodyPr/>
          <a:lstStyle/>
          <a:p>
            <a:pPr lvl="0"/>
            <a:endParaRPr lang="en-US" noProof="0"/>
          </a:p>
        </p:txBody>
      </p:sp>
      <p:sp>
        <p:nvSpPr>
          <p:cNvPr id="4" name="Rectangle 13"/>
          <p:cNvSpPr>
            <a:spLocks noGrp="1" noChangeArrowheads="1"/>
          </p:cNvSpPr>
          <p:nvPr>
            <p:ph type="sldNum" sz="quarter" idx="10"/>
          </p:nvPr>
        </p:nvSpPr>
        <p:spPr>
          <a:ln/>
        </p:spPr>
        <p:txBody>
          <a:bodyPr/>
          <a:lstStyle>
            <a:lvl1pPr>
              <a:defRPr/>
            </a:lvl1pPr>
          </a:lstStyle>
          <a:p>
            <a:pPr>
              <a:defRPr/>
            </a:pPr>
            <a:fld id="{51DCED71-A07C-41D7-BBA8-96403E0CFE5D}" type="slidenum">
              <a:rPr lang="en-CA" altLang="en-US"/>
              <a:pPr>
                <a:defRPr/>
              </a:pPr>
              <a:t>‹#›</a:t>
            </a:fld>
            <a:endParaRPr lang="en-CA" altLang="en-US"/>
          </a:p>
        </p:txBody>
      </p:sp>
    </p:spTree>
    <p:extLst>
      <p:ext uri="{BB962C8B-B14F-4D97-AF65-F5344CB8AC3E}">
        <p14:creationId xmlns:p14="http://schemas.microsoft.com/office/powerpoint/2010/main" val="2860396129"/>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16F85A33-3976-4749-ADFE-A9C63096BE3C}" type="datetime1">
              <a:rPr lang="en-US"/>
              <a:pPr>
                <a:defRPr/>
              </a:pPr>
              <a:t>7/7/2025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224DC15-EA9D-4DA8-A1F7-12AD78501E75}" type="slidenum">
              <a:rPr lang="en-US" altLang="en-US"/>
              <a:pPr>
                <a:defRPr/>
              </a:pPr>
              <a:t>‹#›</a:t>
            </a:fld>
            <a:endParaRPr lang="en-US" altLang="en-US"/>
          </a:p>
        </p:txBody>
      </p:sp>
    </p:spTree>
    <p:extLst>
      <p:ext uri="{BB962C8B-B14F-4D97-AF65-F5344CB8AC3E}">
        <p14:creationId xmlns:p14="http://schemas.microsoft.com/office/powerpoint/2010/main" val="37567518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8875D20D-9771-4A09-8156-44BE29F9B32E}" type="datetime1">
              <a:rPr lang="en-US"/>
              <a:pPr>
                <a:defRPr/>
              </a:pPr>
              <a:t>7/7/2025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CFD8392-4FD7-43E6-8704-F5DAEFFBF9F1}" type="slidenum">
              <a:rPr lang="en-US" altLang="en-US"/>
              <a:pPr>
                <a:defRPr/>
              </a:pPr>
              <a:t>‹#›</a:t>
            </a:fld>
            <a:endParaRPr lang="en-US" altLang="en-US"/>
          </a:p>
        </p:txBody>
      </p:sp>
    </p:spTree>
    <p:extLst>
      <p:ext uri="{BB962C8B-B14F-4D97-AF65-F5344CB8AC3E}">
        <p14:creationId xmlns:p14="http://schemas.microsoft.com/office/powerpoint/2010/main" val="18613407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FE18F47F-0D4E-4065-A2D2-4348D9B6C87D}" type="datetime1">
              <a:rPr lang="en-US"/>
              <a:pPr>
                <a:defRPr/>
              </a:pPr>
              <a:t>7/7/2025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AA4420-D747-4359-865C-6D46EBF66954}" type="slidenum">
              <a:rPr lang="en-US" altLang="en-US"/>
              <a:pPr>
                <a:defRPr/>
              </a:pPr>
              <a:t>‹#›</a:t>
            </a:fld>
            <a:endParaRPr lang="en-US" altLang="en-US"/>
          </a:p>
        </p:txBody>
      </p:sp>
    </p:spTree>
    <p:extLst>
      <p:ext uri="{BB962C8B-B14F-4D97-AF65-F5344CB8AC3E}">
        <p14:creationId xmlns:p14="http://schemas.microsoft.com/office/powerpoint/2010/main" val="37551668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5E9757FD-F03C-4CF1-9DBC-2417FF03FB78}" type="datetime1">
              <a:rPr lang="en-US"/>
              <a:pPr>
                <a:defRPr/>
              </a:pPr>
              <a:t>7/7/2025</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5FC03D-BB1A-48C2-88A1-074DFE070F8B}" type="slidenum">
              <a:rPr lang="en-US" altLang="en-US"/>
              <a:pPr>
                <a:defRPr/>
              </a:pPr>
              <a:t>‹#›</a:t>
            </a:fld>
            <a:endParaRPr lang="en-US" altLang="en-US"/>
          </a:p>
        </p:txBody>
      </p:sp>
    </p:spTree>
    <p:extLst>
      <p:ext uri="{BB962C8B-B14F-4D97-AF65-F5344CB8AC3E}">
        <p14:creationId xmlns:p14="http://schemas.microsoft.com/office/powerpoint/2010/main" val="34978974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63ECB-8CDF-4169-8BF7-908492E87C4B}" type="datetime1">
              <a:rPr lang="en-US"/>
              <a:pPr>
                <a:defRPr/>
              </a:pPr>
              <a:t>7/7/2025</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C2E5CAC-4B1F-4EE9-AA77-CF0BD8030B70}" type="slidenum">
              <a:rPr lang="en-US" altLang="en-US"/>
              <a:pPr>
                <a:defRPr/>
              </a:pPr>
              <a:t>‹#›</a:t>
            </a:fld>
            <a:endParaRPr lang="en-US" altLang="en-US"/>
          </a:p>
        </p:txBody>
      </p:sp>
    </p:spTree>
    <p:extLst>
      <p:ext uri="{BB962C8B-B14F-4D97-AF65-F5344CB8AC3E}">
        <p14:creationId xmlns:p14="http://schemas.microsoft.com/office/powerpoint/2010/main" val="18868670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D7DB362A-BBBF-4A78-BF9B-4AD3FE15B0A3}" type="datetime1">
              <a:rPr lang="en-US"/>
              <a:pPr>
                <a:defRPr/>
              </a:pPr>
              <a:t>7/7/2025</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0B1C7E6-BE85-4EB0-9745-AC58FD46F607}" type="slidenum">
              <a:rPr lang="en-US" altLang="en-US"/>
              <a:pPr>
                <a:defRPr/>
              </a:pPr>
              <a:t>‹#›</a:t>
            </a:fld>
            <a:endParaRPr lang="en-US" altLang="en-US"/>
          </a:p>
        </p:txBody>
      </p:sp>
    </p:spTree>
    <p:extLst>
      <p:ext uri="{BB962C8B-B14F-4D97-AF65-F5344CB8AC3E}">
        <p14:creationId xmlns:p14="http://schemas.microsoft.com/office/powerpoint/2010/main" val="359282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E1C7B6E5-FE40-4EC3-A078-1251BE49ABEA}" type="slidenum">
              <a:rPr lang="en-CA" altLang="en-US"/>
              <a:pPr>
                <a:defRPr/>
              </a:pPr>
              <a:t>‹#›</a:t>
            </a:fld>
            <a:endParaRPr lang="en-CA" altLang="en-US"/>
          </a:p>
        </p:txBody>
      </p:sp>
    </p:spTree>
    <p:extLst>
      <p:ext uri="{BB962C8B-B14F-4D97-AF65-F5344CB8AC3E}">
        <p14:creationId xmlns:p14="http://schemas.microsoft.com/office/powerpoint/2010/main" val="3526345407"/>
      </p:ext>
    </p:extLst>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4F73C68-62C0-4524-9504-DA34A8EF6AE1}" type="datetime1">
              <a:rPr lang="en-US"/>
              <a:pPr>
                <a:defRPr/>
              </a:pPr>
              <a:t>7/7/2025</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1939E43-A3EF-4ACE-A177-BEC2741F6D9B}" type="slidenum">
              <a:rPr lang="en-US" altLang="en-US"/>
              <a:pPr>
                <a:defRPr/>
              </a:pPr>
              <a:t>‹#›</a:t>
            </a:fld>
            <a:endParaRPr lang="en-US" altLang="en-US"/>
          </a:p>
        </p:txBody>
      </p:sp>
    </p:spTree>
    <p:extLst>
      <p:ext uri="{BB962C8B-B14F-4D97-AF65-F5344CB8AC3E}">
        <p14:creationId xmlns:p14="http://schemas.microsoft.com/office/powerpoint/2010/main" val="6465384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0B30C53-E0C0-43EC-8B07-7BA3E363CBA3}" type="datetime1">
              <a:rPr lang="en-US"/>
              <a:pPr>
                <a:defRPr/>
              </a:pPr>
              <a:t>7/7/2025</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D5F6F34-48ED-4DED-BF0A-4765C24DF49B}" type="slidenum">
              <a:rPr lang="en-US" altLang="en-US"/>
              <a:pPr>
                <a:defRPr/>
              </a:pPr>
              <a:t>‹#›</a:t>
            </a:fld>
            <a:endParaRPr lang="en-US" altLang="en-US"/>
          </a:p>
        </p:txBody>
      </p:sp>
    </p:spTree>
    <p:extLst>
      <p:ext uri="{BB962C8B-B14F-4D97-AF65-F5344CB8AC3E}">
        <p14:creationId xmlns:p14="http://schemas.microsoft.com/office/powerpoint/2010/main" val="20072563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C6AA7F2-1B7B-4138-B241-BA910F990370}" type="datetime1">
              <a:rPr lang="en-US"/>
              <a:pPr>
                <a:defRPr/>
              </a:pPr>
              <a:t>7/7/2025</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A7F2153-33CC-4ACA-ADAA-F1049ADDEB80}" type="slidenum">
              <a:rPr lang="en-US" altLang="en-US"/>
              <a:pPr>
                <a:defRPr/>
              </a:pPr>
              <a:t>‹#›</a:t>
            </a:fld>
            <a:endParaRPr lang="en-US" altLang="en-US"/>
          </a:p>
        </p:txBody>
      </p:sp>
    </p:spTree>
    <p:extLst>
      <p:ext uri="{BB962C8B-B14F-4D97-AF65-F5344CB8AC3E}">
        <p14:creationId xmlns:p14="http://schemas.microsoft.com/office/powerpoint/2010/main" val="4346934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62DC9BC7-6FEF-4E84-882D-9C2458D7796E}" type="datetime1">
              <a:rPr lang="en-US"/>
              <a:pPr>
                <a:defRPr/>
              </a:pPr>
              <a:t>7/7/2025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7AA82B-1B2B-4F48-B357-7DDB8333D884}" type="slidenum">
              <a:rPr lang="en-US" altLang="en-US"/>
              <a:pPr>
                <a:defRPr/>
              </a:pPr>
              <a:t>‹#›</a:t>
            </a:fld>
            <a:endParaRPr lang="en-US" altLang="en-US"/>
          </a:p>
        </p:txBody>
      </p:sp>
    </p:spTree>
    <p:extLst>
      <p:ext uri="{BB962C8B-B14F-4D97-AF65-F5344CB8AC3E}">
        <p14:creationId xmlns:p14="http://schemas.microsoft.com/office/powerpoint/2010/main" val="34648678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4B2AA7F8-67EA-4DEE-A0ED-645FA38DD0C1}" type="datetime1">
              <a:rPr lang="en-US"/>
              <a:pPr>
                <a:defRPr/>
              </a:pPr>
              <a:t>7/7/2025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858A8D-A33B-4D79-9ED2-D6ED444BE599}" type="slidenum">
              <a:rPr lang="en-US" altLang="en-US"/>
              <a:pPr>
                <a:defRPr/>
              </a:pPr>
              <a:t>‹#›</a:t>
            </a:fld>
            <a:endParaRPr lang="en-US" altLang="en-US"/>
          </a:p>
        </p:txBody>
      </p:sp>
    </p:spTree>
    <p:extLst>
      <p:ext uri="{BB962C8B-B14F-4D97-AF65-F5344CB8AC3E}">
        <p14:creationId xmlns:p14="http://schemas.microsoft.com/office/powerpoint/2010/main" val="409767174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 name="Group 3"/>
          <p:cNvGrpSpPr>
            <a:grpSpLocks/>
          </p:cNvGrpSpPr>
          <p:nvPr/>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42698" name="Rectangle 10"/>
          <p:cNvSpPr>
            <a:spLocks noGrp="1" noChangeArrowheads="1"/>
          </p:cNvSpPr>
          <p:nvPr>
            <p:ph type="ctrTitle"/>
          </p:nvPr>
        </p:nvSpPr>
        <p:spPr>
          <a:xfrm>
            <a:off x="1042988" y="1412875"/>
            <a:ext cx="7772400" cy="1470025"/>
          </a:xfrm>
        </p:spPr>
        <p:txBody>
          <a:bodyPr/>
          <a:lstStyle>
            <a:lvl1pPr>
              <a:defRPr/>
            </a:lvl1pPr>
          </a:lstStyle>
          <a:p>
            <a:r>
              <a:rPr lang="en-CA"/>
              <a:t>Click to edit Master title style</a:t>
            </a:r>
          </a:p>
        </p:txBody>
      </p:sp>
      <p:sp>
        <p:nvSpPr>
          <p:cNvPr id="242699"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a:xfrm>
            <a:off x="457200" y="6245225"/>
            <a:ext cx="2133600" cy="476250"/>
          </a:xfrm>
        </p:spPr>
        <p:txBody>
          <a:bodyPr/>
          <a:lstStyle>
            <a:lvl1pPr>
              <a:defRPr/>
            </a:lvl1pPr>
          </a:lstStyle>
          <a:p>
            <a:pPr>
              <a:defRPr/>
            </a:pPr>
            <a:fld id="{B0BFCFAE-2C51-4696-9A61-D9644D1C8A24}" type="datetime1">
              <a:rPr lang="en-US"/>
              <a:pPr>
                <a:defRPr/>
              </a:pPr>
              <a:t>7/7/2025</a:t>
            </a:fld>
            <a:endParaRPr lang="en-US"/>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098A83C6-D174-4420-B6B5-0F6CA31E9205}" type="slidenum">
              <a:rPr lang="en-CA" altLang="en-US"/>
              <a:pPr>
                <a:defRPr/>
              </a:pPr>
              <a:t>‹#›</a:t>
            </a:fld>
            <a:endParaRPr lang="en-CA" altLang="en-US"/>
          </a:p>
        </p:txBody>
      </p:sp>
    </p:spTree>
    <p:extLst>
      <p:ext uri="{BB962C8B-B14F-4D97-AF65-F5344CB8AC3E}">
        <p14:creationId xmlns:p14="http://schemas.microsoft.com/office/powerpoint/2010/main" val="373193134"/>
      </p:ext>
    </p:extLst>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7EFEE149-81BE-4BFB-B733-E0CC2D590036}" type="datetime1">
              <a:rPr lang="en-US"/>
              <a:pPr>
                <a:defRPr/>
              </a:pPr>
              <a:t>7/7/2025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71FF10EE-40E0-43E3-BB19-9DF8680AE69C}" type="slidenum">
              <a:rPr lang="en-CA" altLang="en-US"/>
              <a:pPr>
                <a:defRPr/>
              </a:pPr>
              <a:t>‹#›</a:t>
            </a:fld>
            <a:endParaRPr lang="en-CA" altLang="en-US"/>
          </a:p>
        </p:txBody>
      </p:sp>
    </p:spTree>
    <p:extLst>
      <p:ext uri="{BB962C8B-B14F-4D97-AF65-F5344CB8AC3E}">
        <p14:creationId xmlns:p14="http://schemas.microsoft.com/office/powerpoint/2010/main" val="943346959"/>
      </p:ext>
    </p:extLst>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fld id="{65ECBA2F-3BA2-45E7-A699-075A8C17A771}" type="datetime1">
              <a:rPr lang="en-US"/>
              <a:pPr>
                <a:defRPr/>
              </a:pPr>
              <a:t>7/7/2025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5DFA51B9-6A8C-42D5-A331-4CAAE32793E9}" type="slidenum">
              <a:rPr lang="en-CA" altLang="en-US"/>
              <a:pPr>
                <a:defRPr/>
              </a:pPr>
              <a:t>‹#›</a:t>
            </a:fld>
            <a:endParaRPr lang="en-CA" altLang="en-US"/>
          </a:p>
        </p:txBody>
      </p:sp>
    </p:spTree>
    <p:extLst>
      <p:ext uri="{BB962C8B-B14F-4D97-AF65-F5344CB8AC3E}">
        <p14:creationId xmlns:p14="http://schemas.microsoft.com/office/powerpoint/2010/main" val="1615971712"/>
      </p:ext>
    </p:extLst>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fld id="{FA393415-CFD3-486C-B6F3-3E98E3D499DE}" type="datetime1">
              <a:rPr lang="en-US"/>
              <a:pPr>
                <a:defRPr/>
              </a:pPr>
              <a:t>7/7/2025</a:t>
            </a:fld>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A7410768-036A-4DF9-9B32-D2CEB69084EF}" type="slidenum">
              <a:rPr lang="en-CA" altLang="en-US"/>
              <a:pPr>
                <a:defRPr/>
              </a:pPr>
              <a:t>‹#›</a:t>
            </a:fld>
            <a:endParaRPr lang="en-CA" altLang="en-US"/>
          </a:p>
        </p:txBody>
      </p:sp>
    </p:spTree>
    <p:extLst>
      <p:ext uri="{BB962C8B-B14F-4D97-AF65-F5344CB8AC3E}">
        <p14:creationId xmlns:p14="http://schemas.microsoft.com/office/powerpoint/2010/main" val="2175783015"/>
      </p:ext>
    </p:extLst>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pPr>
              <a:defRPr/>
            </a:pPr>
            <a:fld id="{E51D8B97-4484-4571-805D-DCB2D6C6539F}" type="datetime1">
              <a:rPr lang="en-US"/>
              <a:pPr>
                <a:defRPr/>
              </a:pPr>
              <a:t>7/7/2025</a:t>
            </a:fld>
            <a:endParaRPr lang="en-US"/>
          </a:p>
        </p:txBody>
      </p:sp>
      <p:sp>
        <p:nvSpPr>
          <p:cNvPr id="8" name="Rectangle 13"/>
          <p:cNvSpPr>
            <a:spLocks noGrp="1" noChangeArrowheads="1"/>
          </p:cNvSpPr>
          <p:nvPr>
            <p:ph type="sldNum" sz="quarter" idx="11"/>
          </p:nvPr>
        </p:nvSpPr>
        <p:spPr>
          <a:ln/>
        </p:spPr>
        <p:txBody>
          <a:bodyPr/>
          <a:lstStyle>
            <a:lvl1pPr>
              <a:defRPr/>
            </a:lvl1pPr>
          </a:lstStyle>
          <a:p>
            <a:pPr>
              <a:defRPr/>
            </a:pPr>
            <a:fld id="{FF4F0DBE-C5E9-4885-965F-49A654B232BE}" type="slidenum">
              <a:rPr lang="en-CA" altLang="en-US"/>
              <a:pPr>
                <a:defRPr/>
              </a:pPr>
              <a:t>‹#›</a:t>
            </a:fld>
            <a:endParaRPr lang="en-CA" altLang="en-US"/>
          </a:p>
        </p:txBody>
      </p:sp>
    </p:spTree>
    <p:extLst>
      <p:ext uri="{BB962C8B-B14F-4D97-AF65-F5344CB8AC3E}">
        <p14:creationId xmlns:p14="http://schemas.microsoft.com/office/powerpoint/2010/main" val="2700434199"/>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30549" y="342106"/>
            <a:ext cx="7793037" cy="766762"/>
          </a:xfrm>
        </p:spPr>
        <p:txBody>
          <a:bodyPr/>
          <a:lstStyle/>
          <a:p>
            <a:r>
              <a:rPr lang="en-US" dirty="0"/>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
          <p:cNvSpPr>
            <a:spLocks noGrp="1" noChangeArrowheads="1"/>
          </p:cNvSpPr>
          <p:nvPr>
            <p:ph type="sldNum" sz="quarter" idx="10"/>
          </p:nvPr>
        </p:nvSpPr>
        <p:spPr>
          <a:ln/>
        </p:spPr>
        <p:txBody>
          <a:bodyPr/>
          <a:lstStyle>
            <a:lvl1pPr>
              <a:defRPr/>
            </a:lvl1pPr>
          </a:lstStyle>
          <a:p>
            <a:pPr>
              <a:defRPr/>
            </a:pPr>
            <a:fld id="{150E7CC7-6322-4C43-B5A1-76D2CA4F670F}" type="slidenum">
              <a:rPr lang="en-CA" altLang="en-US"/>
              <a:pPr>
                <a:defRPr/>
              </a:pPr>
              <a:t>‹#›</a:t>
            </a:fld>
            <a:endParaRPr lang="en-CA" altLang="en-US"/>
          </a:p>
        </p:txBody>
      </p:sp>
    </p:spTree>
    <p:extLst>
      <p:ext uri="{BB962C8B-B14F-4D97-AF65-F5344CB8AC3E}">
        <p14:creationId xmlns:p14="http://schemas.microsoft.com/office/powerpoint/2010/main" val="2723713910"/>
      </p:ext>
    </p:extLst>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fld id="{4937FD69-0E6A-4ED5-B75E-2C98204C8662}" type="datetime1">
              <a:rPr lang="en-US"/>
              <a:pPr>
                <a:defRPr/>
              </a:pPr>
              <a:t>7/7/2025</a:t>
            </a:fld>
            <a:endParaRPr lang="en-US"/>
          </a:p>
        </p:txBody>
      </p:sp>
      <p:sp>
        <p:nvSpPr>
          <p:cNvPr id="4" name="Rectangle 13"/>
          <p:cNvSpPr>
            <a:spLocks noGrp="1" noChangeArrowheads="1"/>
          </p:cNvSpPr>
          <p:nvPr>
            <p:ph type="sldNum" sz="quarter" idx="11"/>
          </p:nvPr>
        </p:nvSpPr>
        <p:spPr>
          <a:ln/>
        </p:spPr>
        <p:txBody>
          <a:bodyPr/>
          <a:lstStyle>
            <a:lvl1pPr>
              <a:defRPr/>
            </a:lvl1pPr>
          </a:lstStyle>
          <a:p>
            <a:pPr>
              <a:defRPr/>
            </a:pPr>
            <a:fld id="{6303B225-721A-4057-9C2E-C7855B1852D8}" type="slidenum">
              <a:rPr lang="en-CA" altLang="en-US"/>
              <a:pPr>
                <a:defRPr/>
              </a:pPr>
              <a:t>‹#›</a:t>
            </a:fld>
            <a:endParaRPr lang="en-CA" altLang="en-US"/>
          </a:p>
        </p:txBody>
      </p:sp>
    </p:spTree>
    <p:extLst>
      <p:ext uri="{BB962C8B-B14F-4D97-AF65-F5344CB8AC3E}">
        <p14:creationId xmlns:p14="http://schemas.microsoft.com/office/powerpoint/2010/main" val="1521443132"/>
      </p:ext>
    </p:extLst>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fld id="{0135EC53-1C61-432E-AD89-F919CF622E5F}" type="datetime1">
              <a:rPr lang="en-US"/>
              <a:pPr>
                <a:defRPr/>
              </a:pPr>
              <a:t>7/7/2025</a:t>
            </a:fld>
            <a:endParaRPr lang="en-US"/>
          </a:p>
        </p:txBody>
      </p:sp>
      <p:sp>
        <p:nvSpPr>
          <p:cNvPr id="3" name="Rectangle 13"/>
          <p:cNvSpPr>
            <a:spLocks noGrp="1" noChangeArrowheads="1"/>
          </p:cNvSpPr>
          <p:nvPr>
            <p:ph type="sldNum" sz="quarter" idx="11"/>
          </p:nvPr>
        </p:nvSpPr>
        <p:spPr>
          <a:ln/>
        </p:spPr>
        <p:txBody>
          <a:bodyPr/>
          <a:lstStyle>
            <a:lvl1pPr>
              <a:defRPr/>
            </a:lvl1pPr>
          </a:lstStyle>
          <a:p>
            <a:pPr>
              <a:defRPr/>
            </a:pPr>
            <a:fld id="{847F7149-A9BA-4E48-A672-7DD1B0E3D2FB}" type="slidenum">
              <a:rPr lang="en-CA" altLang="en-US"/>
              <a:pPr>
                <a:defRPr/>
              </a:pPr>
              <a:t>‹#›</a:t>
            </a:fld>
            <a:endParaRPr lang="en-CA" altLang="en-US"/>
          </a:p>
        </p:txBody>
      </p:sp>
    </p:spTree>
    <p:extLst>
      <p:ext uri="{BB962C8B-B14F-4D97-AF65-F5344CB8AC3E}">
        <p14:creationId xmlns:p14="http://schemas.microsoft.com/office/powerpoint/2010/main" val="90052516"/>
      </p:ext>
    </p:extLst>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D9DE0AA9-8F4A-44F0-83EA-8597CF27D1C5}" type="datetime1">
              <a:rPr lang="en-US"/>
              <a:pPr>
                <a:defRPr/>
              </a:pPr>
              <a:t>7/7/2025</a:t>
            </a:fld>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646E944B-334A-4BE2-9D9E-7426548A850A}" type="slidenum">
              <a:rPr lang="en-CA" altLang="en-US"/>
              <a:pPr>
                <a:defRPr/>
              </a:pPr>
              <a:t>‹#›</a:t>
            </a:fld>
            <a:endParaRPr lang="en-CA" altLang="en-US"/>
          </a:p>
        </p:txBody>
      </p:sp>
    </p:spTree>
    <p:extLst>
      <p:ext uri="{BB962C8B-B14F-4D97-AF65-F5344CB8AC3E}">
        <p14:creationId xmlns:p14="http://schemas.microsoft.com/office/powerpoint/2010/main" val="2562966455"/>
      </p:ext>
    </p:extLst>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94E6B14A-909D-4FB3-B9A4-51338E4D5C30}" type="datetime1">
              <a:rPr lang="en-US"/>
              <a:pPr>
                <a:defRPr/>
              </a:pPr>
              <a:t>7/7/2025</a:t>
            </a:fld>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8CC2BB9B-A196-40B9-9967-CFD89024D2D4}" type="slidenum">
              <a:rPr lang="en-CA" altLang="en-US"/>
              <a:pPr>
                <a:defRPr/>
              </a:pPr>
              <a:t>‹#›</a:t>
            </a:fld>
            <a:endParaRPr lang="en-CA" altLang="en-US"/>
          </a:p>
        </p:txBody>
      </p:sp>
    </p:spTree>
    <p:extLst>
      <p:ext uri="{BB962C8B-B14F-4D97-AF65-F5344CB8AC3E}">
        <p14:creationId xmlns:p14="http://schemas.microsoft.com/office/powerpoint/2010/main" val="3624271927"/>
      </p:ext>
    </p:extLst>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786F45D3-FF9D-4232-BF98-4DCE9CBBE231}" type="datetime1">
              <a:rPr lang="en-US"/>
              <a:pPr>
                <a:defRPr/>
              </a:pPr>
              <a:t>7/7/2025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D08F23A3-969A-4C07-B9CA-6A5214F7C3A3}" type="slidenum">
              <a:rPr lang="en-CA" altLang="en-US"/>
              <a:pPr>
                <a:defRPr/>
              </a:pPr>
              <a:t>‹#›</a:t>
            </a:fld>
            <a:endParaRPr lang="en-CA" altLang="en-US"/>
          </a:p>
        </p:txBody>
      </p:sp>
    </p:spTree>
    <p:extLst>
      <p:ext uri="{BB962C8B-B14F-4D97-AF65-F5344CB8AC3E}">
        <p14:creationId xmlns:p14="http://schemas.microsoft.com/office/powerpoint/2010/main" val="2396705515"/>
      </p:ext>
    </p:extLst>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52F10995-DAAD-4F75-B92C-13AE58FE5C26}" type="datetime1">
              <a:rPr lang="en-US"/>
              <a:pPr>
                <a:defRPr/>
              </a:pPr>
              <a:t>7/7/2025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5C82A28B-EFD7-4F8A-9F27-79B311730877}" type="slidenum">
              <a:rPr lang="en-CA" altLang="en-US"/>
              <a:pPr>
                <a:defRPr/>
              </a:pPr>
              <a:t>‹#›</a:t>
            </a:fld>
            <a:endParaRPr lang="en-CA" altLang="en-US"/>
          </a:p>
        </p:txBody>
      </p:sp>
    </p:spTree>
    <p:extLst>
      <p:ext uri="{BB962C8B-B14F-4D97-AF65-F5344CB8AC3E}">
        <p14:creationId xmlns:p14="http://schemas.microsoft.com/office/powerpoint/2010/main" val="3235462634"/>
      </p:ext>
    </p:extLst>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 name="Group 3"/>
          <p:cNvGrpSpPr>
            <a:grpSpLocks/>
          </p:cNvGrpSpPr>
          <p:nvPr/>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45770" name="Rectangle 10"/>
          <p:cNvSpPr>
            <a:spLocks noGrp="1" noChangeArrowheads="1"/>
          </p:cNvSpPr>
          <p:nvPr>
            <p:ph type="ctrTitle"/>
          </p:nvPr>
        </p:nvSpPr>
        <p:spPr>
          <a:xfrm>
            <a:off x="1042988" y="1412875"/>
            <a:ext cx="7772400" cy="1470025"/>
          </a:xfrm>
        </p:spPr>
        <p:txBody>
          <a:bodyPr/>
          <a:lstStyle>
            <a:lvl1pPr>
              <a:defRPr/>
            </a:lvl1pPr>
          </a:lstStyle>
          <a:p>
            <a:r>
              <a:rPr lang="en-CA"/>
              <a:t>Click to edit Master title style</a:t>
            </a:r>
          </a:p>
        </p:txBody>
      </p:sp>
      <p:sp>
        <p:nvSpPr>
          <p:cNvPr id="245771"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a:xfrm>
            <a:off x="457200" y="6245225"/>
            <a:ext cx="2133600" cy="476250"/>
          </a:xfrm>
        </p:spPr>
        <p:txBody>
          <a:bodyPr/>
          <a:lstStyle>
            <a:lvl1pPr>
              <a:defRPr/>
            </a:lvl1pPr>
          </a:lstStyle>
          <a:p>
            <a:pPr>
              <a:defRPr/>
            </a:pPr>
            <a:fld id="{239649CC-23CE-472C-A11F-7C2152CCC131}" type="datetime1">
              <a:rPr lang="en-US"/>
              <a:pPr>
                <a:defRPr/>
              </a:pPr>
              <a:t>7/7/2025</a:t>
            </a:fld>
            <a:endParaRPr lang="en-US"/>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65FAB9EB-2ABA-408C-BBB8-8595B8E9ABA8}" type="slidenum">
              <a:rPr lang="en-CA" altLang="en-US"/>
              <a:pPr>
                <a:defRPr/>
              </a:pPr>
              <a:t>‹#›</a:t>
            </a:fld>
            <a:endParaRPr lang="en-CA" altLang="en-US"/>
          </a:p>
        </p:txBody>
      </p:sp>
    </p:spTree>
    <p:extLst>
      <p:ext uri="{BB962C8B-B14F-4D97-AF65-F5344CB8AC3E}">
        <p14:creationId xmlns:p14="http://schemas.microsoft.com/office/powerpoint/2010/main" val="252980310"/>
      </p:ext>
    </p:extLst>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387AC13E-826A-4568-B2FD-27E8D9FC0414}" type="datetime1">
              <a:rPr lang="en-US"/>
              <a:pPr>
                <a:defRPr/>
              </a:pPr>
              <a:t>7/7/2025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EF078EDF-1F9E-4F16-A19D-7F01EB121B57}" type="slidenum">
              <a:rPr lang="en-CA" altLang="en-US"/>
              <a:pPr>
                <a:defRPr/>
              </a:pPr>
              <a:t>‹#›</a:t>
            </a:fld>
            <a:endParaRPr lang="en-CA" altLang="en-US"/>
          </a:p>
        </p:txBody>
      </p:sp>
    </p:spTree>
    <p:extLst>
      <p:ext uri="{BB962C8B-B14F-4D97-AF65-F5344CB8AC3E}">
        <p14:creationId xmlns:p14="http://schemas.microsoft.com/office/powerpoint/2010/main" val="3908934999"/>
      </p:ext>
    </p:extLst>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fld id="{9AA3EC91-A6AD-4C00-88D1-63F99E3BDDC4}" type="datetime1">
              <a:rPr lang="en-US"/>
              <a:pPr>
                <a:defRPr/>
              </a:pPr>
              <a:t>7/7/2025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3C5CA7F9-1C61-4766-A6F2-82279CAC66F8}" type="slidenum">
              <a:rPr lang="en-CA" altLang="en-US"/>
              <a:pPr>
                <a:defRPr/>
              </a:pPr>
              <a:t>‹#›</a:t>
            </a:fld>
            <a:endParaRPr lang="en-CA" altLang="en-US"/>
          </a:p>
        </p:txBody>
      </p:sp>
    </p:spTree>
    <p:extLst>
      <p:ext uri="{BB962C8B-B14F-4D97-AF65-F5344CB8AC3E}">
        <p14:creationId xmlns:p14="http://schemas.microsoft.com/office/powerpoint/2010/main" val="1674018009"/>
      </p:ext>
    </p:extLst>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fld id="{28CDE705-44F4-41F8-A55D-F3BED73D3C8E}" type="datetime1">
              <a:rPr lang="en-US"/>
              <a:pPr>
                <a:defRPr/>
              </a:pPr>
              <a:t>7/7/2025</a:t>
            </a:fld>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03F0578B-1895-4065-84F9-69CAB8F18ADA}" type="slidenum">
              <a:rPr lang="en-CA" altLang="en-US"/>
              <a:pPr>
                <a:defRPr/>
              </a:pPr>
              <a:t>‹#›</a:t>
            </a:fld>
            <a:endParaRPr lang="en-CA" altLang="en-US"/>
          </a:p>
        </p:txBody>
      </p:sp>
    </p:spTree>
    <p:extLst>
      <p:ext uri="{BB962C8B-B14F-4D97-AF65-F5344CB8AC3E}">
        <p14:creationId xmlns:p14="http://schemas.microsoft.com/office/powerpoint/2010/main" val="522311205"/>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3"/>
          <p:cNvSpPr>
            <a:spLocks noGrp="1" noChangeArrowheads="1"/>
          </p:cNvSpPr>
          <p:nvPr>
            <p:ph type="sldNum" sz="quarter" idx="10"/>
          </p:nvPr>
        </p:nvSpPr>
        <p:spPr>
          <a:ln/>
        </p:spPr>
        <p:txBody>
          <a:bodyPr/>
          <a:lstStyle>
            <a:lvl1pPr>
              <a:defRPr/>
            </a:lvl1pPr>
          </a:lstStyle>
          <a:p>
            <a:pPr>
              <a:defRPr/>
            </a:pPr>
            <a:fld id="{2113EB83-DA3E-4669-99AB-219EB8D31279}" type="slidenum">
              <a:rPr lang="en-CA" altLang="en-US"/>
              <a:pPr>
                <a:defRPr/>
              </a:pPr>
              <a:t>‹#›</a:t>
            </a:fld>
            <a:endParaRPr lang="en-CA" altLang="en-US"/>
          </a:p>
        </p:txBody>
      </p:sp>
    </p:spTree>
    <p:extLst>
      <p:ext uri="{BB962C8B-B14F-4D97-AF65-F5344CB8AC3E}">
        <p14:creationId xmlns:p14="http://schemas.microsoft.com/office/powerpoint/2010/main" val="2355026263"/>
      </p:ext>
    </p:extLst>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pPr>
              <a:defRPr/>
            </a:pPr>
            <a:fld id="{EB16855F-0BDE-4584-8EC8-32A9A9F5894A}" type="datetime1">
              <a:rPr lang="en-US"/>
              <a:pPr>
                <a:defRPr/>
              </a:pPr>
              <a:t>7/7/2025</a:t>
            </a:fld>
            <a:endParaRPr lang="en-US"/>
          </a:p>
        </p:txBody>
      </p:sp>
      <p:sp>
        <p:nvSpPr>
          <p:cNvPr id="8" name="Rectangle 13"/>
          <p:cNvSpPr>
            <a:spLocks noGrp="1" noChangeArrowheads="1"/>
          </p:cNvSpPr>
          <p:nvPr>
            <p:ph type="sldNum" sz="quarter" idx="11"/>
          </p:nvPr>
        </p:nvSpPr>
        <p:spPr>
          <a:ln/>
        </p:spPr>
        <p:txBody>
          <a:bodyPr/>
          <a:lstStyle>
            <a:lvl1pPr>
              <a:defRPr/>
            </a:lvl1pPr>
          </a:lstStyle>
          <a:p>
            <a:pPr>
              <a:defRPr/>
            </a:pPr>
            <a:fld id="{36B6E2F9-B780-45B8-9BAC-E2457D6BB218}" type="slidenum">
              <a:rPr lang="en-CA" altLang="en-US"/>
              <a:pPr>
                <a:defRPr/>
              </a:pPr>
              <a:t>‹#›</a:t>
            </a:fld>
            <a:endParaRPr lang="en-CA" altLang="en-US"/>
          </a:p>
        </p:txBody>
      </p:sp>
    </p:spTree>
    <p:extLst>
      <p:ext uri="{BB962C8B-B14F-4D97-AF65-F5344CB8AC3E}">
        <p14:creationId xmlns:p14="http://schemas.microsoft.com/office/powerpoint/2010/main" val="2782085328"/>
      </p:ext>
    </p:extLst>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fld id="{4C03892D-5615-44F3-BA84-58EB841A6F84}" type="datetime1">
              <a:rPr lang="en-US"/>
              <a:pPr>
                <a:defRPr/>
              </a:pPr>
              <a:t>7/7/2025</a:t>
            </a:fld>
            <a:endParaRPr lang="en-US"/>
          </a:p>
        </p:txBody>
      </p:sp>
      <p:sp>
        <p:nvSpPr>
          <p:cNvPr id="4" name="Rectangle 13"/>
          <p:cNvSpPr>
            <a:spLocks noGrp="1" noChangeArrowheads="1"/>
          </p:cNvSpPr>
          <p:nvPr>
            <p:ph type="sldNum" sz="quarter" idx="11"/>
          </p:nvPr>
        </p:nvSpPr>
        <p:spPr>
          <a:ln/>
        </p:spPr>
        <p:txBody>
          <a:bodyPr/>
          <a:lstStyle>
            <a:lvl1pPr>
              <a:defRPr/>
            </a:lvl1pPr>
          </a:lstStyle>
          <a:p>
            <a:pPr>
              <a:defRPr/>
            </a:pPr>
            <a:fld id="{69FD2EC7-103D-4504-BBC4-29FC8A96305B}" type="slidenum">
              <a:rPr lang="en-CA" altLang="en-US"/>
              <a:pPr>
                <a:defRPr/>
              </a:pPr>
              <a:t>‹#›</a:t>
            </a:fld>
            <a:endParaRPr lang="en-CA" altLang="en-US"/>
          </a:p>
        </p:txBody>
      </p:sp>
    </p:spTree>
    <p:extLst>
      <p:ext uri="{BB962C8B-B14F-4D97-AF65-F5344CB8AC3E}">
        <p14:creationId xmlns:p14="http://schemas.microsoft.com/office/powerpoint/2010/main" val="4258606752"/>
      </p:ext>
    </p:extLst>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fld id="{C965CA23-B6E7-4BEB-A88D-35464F657B31}" type="datetime1">
              <a:rPr lang="en-US"/>
              <a:pPr>
                <a:defRPr/>
              </a:pPr>
              <a:t>7/7/2025</a:t>
            </a:fld>
            <a:endParaRPr lang="en-US"/>
          </a:p>
        </p:txBody>
      </p:sp>
      <p:sp>
        <p:nvSpPr>
          <p:cNvPr id="3" name="Rectangle 13"/>
          <p:cNvSpPr>
            <a:spLocks noGrp="1" noChangeArrowheads="1"/>
          </p:cNvSpPr>
          <p:nvPr>
            <p:ph type="sldNum" sz="quarter" idx="11"/>
          </p:nvPr>
        </p:nvSpPr>
        <p:spPr>
          <a:ln/>
        </p:spPr>
        <p:txBody>
          <a:bodyPr/>
          <a:lstStyle>
            <a:lvl1pPr>
              <a:defRPr/>
            </a:lvl1pPr>
          </a:lstStyle>
          <a:p>
            <a:pPr>
              <a:defRPr/>
            </a:pPr>
            <a:fld id="{BEF44002-2D59-4419-8569-D9F302499E9E}" type="slidenum">
              <a:rPr lang="en-CA" altLang="en-US"/>
              <a:pPr>
                <a:defRPr/>
              </a:pPr>
              <a:t>‹#›</a:t>
            </a:fld>
            <a:endParaRPr lang="en-CA" altLang="en-US"/>
          </a:p>
        </p:txBody>
      </p:sp>
    </p:spTree>
    <p:extLst>
      <p:ext uri="{BB962C8B-B14F-4D97-AF65-F5344CB8AC3E}">
        <p14:creationId xmlns:p14="http://schemas.microsoft.com/office/powerpoint/2010/main" val="1924308304"/>
      </p:ext>
    </p:extLst>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F54F5CA7-6F4E-4AD4-87C1-A3F82B995B6D}" type="datetime1">
              <a:rPr lang="en-US"/>
              <a:pPr>
                <a:defRPr/>
              </a:pPr>
              <a:t>7/7/2025</a:t>
            </a:fld>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5A75C49D-209F-42A5-A3DD-21633ADDF591}" type="slidenum">
              <a:rPr lang="en-CA" altLang="en-US"/>
              <a:pPr>
                <a:defRPr/>
              </a:pPr>
              <a:t>‹#›</a:t>
            </a:fld>
            <a:endParaRPr lang="en-CA" altLang="en-US"/>
          </a:p>
        </p:txBody>
      </p:sp>
    </p:spTree>
    <p:extLst>
      <p:ext uri="{BB962C8B-B14F-4D97-AF65-F5344CB8AC3E}">
        <p14:creationId xmlns:p14="http://schemas.microsoft.com/office/powerpoint/2010/main" val="3415186630"/>
      </p:ext>
    </p:extLst>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3088B735-EB41-472C-A8C4-A94C6200ABE2}" type="datetime1">
              <a:rPr lang="en-US"/>
              <a:pPr>
                <a:defRPr/>
              </a:pPr>
              <a:t>7/7/2025</a:t>
            </a:fld>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2F4AE542-11F0-488C-8727-DABF3FDA4A8F}" type="slidenum">
              <a:rPr lang="en-CA" altLang="en-US"/>
              <a:pPr>
                <a:defRPr/>
              </a:pPr>
              <a:t>‹#›</a:t>
            </a:fld>
            <a:endParaRPr lang="en-CA" altLang="en-US"/>
          </a:p>
        </p:txBody>
      </p:sp>
    </p:spTree>
    <p:extLst>
      <p:ext uri="{BB962C8B-B14F-4D97-AF65-F5344CB8AC3E}">
        <p14:creationId xmlns:p14="http://schemas.microsoft.com/office/powerpoint/2010/main" val="213802576"/>
      </p:ext>
    </p:extLst>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A38D0883-9EFD-4741-A891-BB9C2F567513}" type="datetime1">
              <a:rPr lang="en-US"/>
              <a:pPr>
                <a:defRPr/>
              </a:pPr>
              <a:t>7/7/2025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485ACFFE-F005-47AC-93C5-F74D4E68BD51}" type="slidenum">
              <a:rPr lang="en-CA" altLang="en-US"/>
              <a:pPr>
                <a:defRPr/>
              </a:pPr>
              <a:t>‹#›</a:t>
            </a:fld>
            <a:endParaRPr lang="en-CA" altLang="en-US"/>
          </a:p>
        </p:txBody>
      </p:sp>
    </p:spTree>
    <p:extLst>
      <p:ext uri="{BB962C8B-B14F-4D97-AF65-F5344CB8AC3E}">
        <p14:creationId xmlns:p14="http://schemas.microsoft.com/office/powerpoint/2010/main" val="3932742308"/>
      </p:ext>
    </p:extLst>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C7D85A76-8DFF-43DA-9228-15121C91C2B5}" type="datetime1">
              <a:rPr lang="en-US"/>
              <a:pPr>
                <a:defRPr/>
              </a:pPr>
              <a:t>7/7/2025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39D36002-7130-4466-AC9E-4043D4487009}" type="slidenum">
              <a:rPr lang="en-CA" altLang="en-US"/>
              <a:pPr>
                <a:defRPr/>
              </a:pPr>
              <a:t>‹#›</a:t>
            </a:fld>
            <a:endParaRPr lang="en-CA" altLang="en-US"/>
          </a:p>
        </p:txBody>
      </p:sp>
    </p:spTree>
    <p:extLst>
      <p:ext uri="{BB962C8B-B14F-4D97-AF65-F5344CB8AC3E}">
        <p14:creationId xmlns:p14="http://schemas.microsoft.com/office/powerpoint/2010/main" val="3101033161"/>
      </p:ext>
    </p:extLst>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nvGrpSpPr>
          <p:cNvPr id="5" name="Group 3"/>
          <p:cNvGrpSpPr>
            <a:grpSpLocks/>
          </p:cNvGrpSpPr>
          <p:nvPr userDrawn="1"/>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sp>
        <p:nvSpPr>
          <p:cNvPr id="333834" name="Rectangle 10"/>
          <p:cNvSpPr>
            <a:spLocks noGrp="1" noChangeArrowheads="1"/>
          </p:cNvSpPr>
          <p:nvPr>
            <p:ph type="ctrTitle"/>
          </p:nvPr>
        </p:nvSpPr>
        <p:spPr>
          <a:xfrm>
            <a:off x="1042988" y="1412875"/>
            <a:ext cx="7772400" cy="1470025"/>
          </a:xfrm>
        </p:spPr>
        <p:txBody>
          <a:bodyPr/>
          <a:lstStyle>
            <a:lvl1pPr>
              <a:defRPr/>
            </a:lvl1pPr>
          </a:lstStyle>
          <a:p>
            <a:r>
              <a:rPr lang="en-CA"/>
              <a:t>Click to edit Master title style</a:t>
            </a:r>
          </a:p>
        </p:txBody>
      </p:sp>
      <p:sp>
        <p:nvSpPr>
          <p:cNvPr id="333835"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a:xfrm>
            <a:off x="457200" y="6245225"/>
            <a:ext cx="2133600" cy="476250"/>
          </a:xfrm>
        </p:spPr>
        <p:txBody>
          <a:bodyPr/>
          <a:lstStyle>
            <a:lvl1pPr>
              <a:defRPr/>
            </a:lvl1pPr>
          </a:lstStyle>
          <a:p>
            <a:pPr>
              <a:defRPr/>
            </a:pPr>
            <a:endParaRPr lang="en-CA"/>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28721BDE-E474-486D-8B26-63F30E9C90D9}" type="slidenum">
              <a:rPr lang="en-CA" altLang="en-US"/>
              <a:pPr>
                <a:defRPr/>
              </a:pPr>
              <a:t>‹#›</a:t>
            </a:fld>
            <a:endParaRPr lang="en-CA" altLang="en-US"/>
          </a:p>
        </p:txBody>
      </p:sp>
    </p:spTree>
    <p:extLst>
      <p:ext uri="{BB962C8B-B14F-4D97-AF65-F5344CB8AC3E}">
        <p14:creationId xmlns:p14="http://schemas.microsoft.com/office/powerpoint/2010/main" val="2438741000"/>
      </p:ext>
    </p:extLst>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17F5E95C-45A4-4443-91EE-4E7CEA7667B6}" type="slidenum">
              <a:rPr lang="en-CA" altLang="en-US"/>
              <a:pPr>
                <a:defRPr/>
              </a:pPr>
              <a:t>‹#›</a:t>
            </a:fld>
            <a:endParaRPr lang="en-CA" altLang="en-US"/>
          </a:p>
        </p:txBody>
      </p:sp>
    </p:spTree>
    <p:extLst>
      <p:ext uri="{BB962C8B-B14F-4D97-AF65-F5344CB8AC3E}">
        <p14:creationId xmlns:p14="http://schemas.microsoft.com/office/powerpoint/2010/main" val="3392612428"/>
      </p:ext>
    </p:extLst>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00B4B220-5ECA-4B64-8C47-C7456FD5586A}" type="slidenum">
              <a:rPr lang="en-CA" altLang="en-US"/>
              <a:pPr>
                <a:defRPr/>
              </a:pPr>
              <a:t>‹#›</a:t>
            </a:fld>
            <a:endParaRPr lang="en-CA" altLang="en-US"/>
          </a:p>
        </p:txBody>
      </p:sp>
    </p:spTree>
    <p:extLst>
      <p:ext uri="{BB962C8B-B14F-4D97-AF65-F5344CB8AC3E}">
        <p14:creationId xmlns:p14="http://schemas.microsoft.com/office/powerpoint/2010/main" val="1813412938"/>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3"/>
          <p:cNvSpPr>
            <a:spLocks noGrp="1" noChangeArrowheads="1"/>
          </p:cNvSpPr>
          <p:nvPr>
            <p:ph type="sldNum" sz="quarter" idx="10"/>
          </p:nvPr>
        </p:nvSpPr>
        <p:spPr>
          <a:ln/>
        </p:spPr>
        <p:txBody>
          <a:bodyPr/>
          <a:lstStyle>
            <a:lvl1pPr>
              <a:defRPr/>
            </a:lvl1pPr>
          </a:lstStyle>
          <a:p>
            <a:pPr>
              <a:defRPr/>
            </a:pPr>
            <a:fld id="{C805B24F-8D51-408E-9A31-85D0B921D64B}" type="slidenum">
              <a:rPr lang="en-CA" altLang="en-US"/>
              <a:pPr>
                <a:defRPr/>
              </a:pPr>
              <a:t>‹#›</a:t>
            </a:fld>
            <a:endParaRPr lang="en-CA" altLang="en-US"/>
          </a:p>
        </p:txBody>
      </p:sp>
    </p:spTree>
    <p:extLst>
      <p:ext uri="{BB962C8B-B14F-4D97-AF65-F5344CB8AC3E}">
        <p14:creationId xmlns:p14="http://schemas.microsoft.com/office/powerpoint/2010/main" val="59046593"/>
      </p:ext>
    </p:extLst>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DF6FDFCF-34D1-46FD-9231-9A2E4017E910}" type="slidenum">
              <a:rPr lang="en-CA" altLang="en-US"/>
              <a:pPr>
                <a:defRPr/>
              </a:pPr>
              <a:t>‹#›</a:t>
            </a:fld>
            <a:endParaRPr lang="en-CA" altLang="en-US"/>
          </a:p>
        </p:txBody>
      </p:sp>
    </p:spTree>
    <p:extLst>
      <p:ext uri="{BB962C8B-B14F-4D97-AF65-F5344CB8AC3E}">
        <p14:creationId xmlns:p14="http://schemas.microsoft.com/office/powerpoint/2010/main" val="451676039"/>
      </p:ext>
    </p:extLst>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CA"/>
          </a:p>
        </p:txBody>
      </p:sp>
      <p:sp>
        <p:nvSpPr>
          <p:cNvPr id="8" name="Rectangle 13"/>
          <p:cNvSpPr>
            <a:spLocks noGrp="1" noChangeArrowheads="1"/>
          </p:cNvSpPr>
          <p:nvPr>
            <p:ph type="sldNum" sz="quarter" idx="11"/>
          </p:nvPr>
        </p:nvSpPr>
        <p:spPr>
          <a:ln/>
        </p:spPr>
        <p:txBody>
          <a:bodyPr/>
          <a:lstStyle>
            <a:lvl1pPr>
              <a:defRPr/>
            </a:lvl1pPr>
          </a:lstStyle>
          <a:p>
            <a:pPr>
              <a:defRPr/>
            </a:pPr>
            <a:fld id="{D6B9BAE8-1C79-493E-B6A5-14518D7143EA}" type="slidenum">
              <a:rPr lang="en-CA" altLang="en-US"/>
              <a:pPr>
                <a:defRPr/>
              </a:pPr>
              <a:t>‹#›</a:t>
            </a:fld>
            <a:endParaRPr lang="en-CA" altLang="en-US"/>
          </a:p>
        </p:txBody>
      </p:sp>
    </p:spTree>
    <p:extLst>
      <p:ext uri="{BB962C8B-B14F-4D97-AF65-F5344CB8AC3E}">
        <p14:creationId xmlns:p14="http://schemas.microsoft.com/office/powerpoint/2010/main" val="663043192"/>
      </p:ext>
    </p:extLst>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CA"/>
          </a:p>
        </p:txBody>
      </p:sp>
      <p:sp>
        <p:nvSpPr>
          <p:cNvPr id="4" name="Rectangle 13"/>
          <p:cNvSpPr>
            <a:spLocks noGrp="1" noChangeArrowheads="1"/>
          </p:cNvSpPr>
          <p:nvPr>
            <p:ph type="sldNum" sz="quarter" idx="11"/>
          </p:nvPr>
        </p:nvSpPr>
        <p:spPr>
          <a:ln/>
        </p:spPr>
        <p:txBody>
          <a:bodyPr/>
          <a:lstStyle>
            <a:lvl1pPr>
              <a:defRPr/>
            </a:lvl1pPr>
          </a:lstStyle>
          <a:p>
            <a:pPr>
              <a:defRPr/>
            </a:pPr>
            <a:fld id="{913AB986-6D2E-4E96-A4EF-D981E857DA55}" type="slidenum">
              <a:rPr lang="en-CA" altLang="en-US"/>
              <a:pPr>
                <a:defRPr/>
              </a:pPr>
              <a:t>‹#›</a:t>
            </a:fld>
            <a:endParaRPr lang="en-CA" altLang="en-US"/>
          </a:p>
        </p:txBody>
      </p:sp>
    </p:spTree>
    <p:extLst>
      <p:ext uri="{BB962C8B-B14F-4D97-AF65-F5344CB8AC3E}">
        <p14:creationId xmlns:p14="http://schemas.microsoft.com/office/powerpoint/2010/main" val="2592262688"/>
      </p:ext>
    </p:extLst>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CA"/>
          </a:p>
        </p:txBody>
      </p:sp>
      <p:sp>
        <p:nvSpPr>
          <p:cNvPr id="3" name="Rectangle 13"/>
          <p:cNvSpPr>
            <a:spLocks noGrp="1" noChangeArrowheads="1"/>
          </p:cNvSpPr>
          <p:nvPr>
            <p:ph type="sldNum" sz="quarter" idx="11"/>
          </p:nvPr>
        </p:nvSpPr>
        <p:spPr>
          <a:ln/>
        </p:spPr>
        <p:txBody>
          <a:bodyPr/>
          <a:lstStyle>
            <a:lvl1pPr>
              <a:defRPr/>
            </a:lvl1pPr>
          </a:lstStyle>
          <a:p>
            <a:pPr>
              <a:defRPr/>
            </a:pPr>
            <a:fld id="{4CCC13A7-8AC1-4C29-808D-18D8440CF1B6}" type="slidenum">
              <a:rPr lang="en-CA" altLang="en-US"/>
              <a:pPr>
                <a:defRPr/>
              </a:pPr>
              <a:t>‹#›</a:t>
            </a:fld>
            <a:endParaRPr lang="en-CA" altLang="en-US"/>
          </a:p>
        </p:txBody>
      </p:sp>
    </p:spTree>
    <p:extLst>
      <p:ext uri="{BB962C8B-B14F-4D97-AF65-F5344CB8AC3E}">
        <p14:creationId xmlns:p14="http://schemas.microsoft.com/office/powerpoint/2010/main" val="3935980939"/>
      </p:ext>
    </p:extLst>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3870D556-E51C-4A18-8040-50F3410A232C}" type="slidenum">
              <a:rPr lang="en-CA" altLang="en-US"/>
              <a:pPr>
                <a:defRPr/>
              </a:pPr>
              <a:t>‹#›</a:t>
            </a:fld>
            <a:endParaRPr lang="en-CA" altLang="en-US"/>
          </a:p>
        </p:txBody>
      </p:sp>
    </p:spTree>
    <p:extLst>
      <p:ext uri="{BB962C8B-B14F-4D97-AF65-F5344CB8AC3E}">
        <p14:creationId xmlns:p14="http://schemas.microsoft.com/office/powerpoint/2010/main" val="3425427692"/>
      </p:ext>
    </p:extLst>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5A133AD8-A7C8-46AF-9CBD-AC9083326041}" type="slidenum">
              <a:rPr lang="en-CA" altLang="en-US"/>
              <a:pPr>
                <a:defRPr/>
              </a:pPr>
              <a:t>‹#›</a:t>
            </a:fld>
            <a:endParaRPr lang="en-CA" altLang="en-US"/>
          </a:p>
        </p:txBody>
      </p:sp>
    </p:spTree>
    <p:extLst>
      <p:ext uri="{BB962C8B-B14F-4D97-AF65-F5344CB8AC3E}">
        <p14:creationId xmlns:p14="http://schemas.microsoft.com/office/powerpoint/2010/main" val="3967017033"/>
      </p:ext>
    </p:extLst>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477A41D0-775E-4BA5-ADFA-69319CAC4784}" type="slidenum">
              <a:rPr lang="en-CA" altLang="en-US"/>
              <a:pPr>
                <a:defRPr/>
              </a:pPr>
              <a:t>‹#›</a:t>
            </a:fld>
            <a:endParaRPr lang="en-CA" altLang="en-US"/>
          </a:p>
        </p:txBody>
      </p:sp>
    </p:spTree>
    <p:extLst>
      <p:ext uri="{BB962C8B-B14F-4D97-AF65-F5344CB8AC3E}">
        <p14:creationId xmlns:p14="http://schemas.microsoft.com/office/powerpoint/2010/main" val="2950335957"/>
      </p:ext>
    </p:extLst>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BC320144-6E6D-4A83-8B62-CBB5E4E78C91}" type="slidenum">
              <a:rPr lang="en-CA" altLang="en-US"/>
              <a:pPr>
                <a:defRPr/>
              </a:pPr>
              <a:t>‹#›</a:t>
            </a:fld>
            <a:endParaRPr lang="en-CA" altLang="en-US"/>
          </a:p>
        </p:txBody>
      </p:sp>
    </p:spTree>
    <p:extLst>
      <p:ext uri="{BB962C8B-B14F-4D97-AF65-F5344CB8AC3E}">
        <p14:creationId xmlns:p14="http://schemas.microsoft.com/office/powerpoint/2010/main" val="739057863"/>
      </p:ext>
    </p:extLst>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able Placeholder 2"/>
          <p:cNvSpPr>
            <a:spLocks noGrp="1"/>
          </p:cNvSpPr>
          <p:nvPr>
            <p:ph type="tbl" idx="1"/>
          </p:nvPr>
        </p:nvSpPr>
        <p:spPr>
          <a:xfrm>
            <a:off x="1182688" y="1412875"/>
            <a:ext cx="7772400" cy="4719638"/>
          </a:xfrm>
        </p:spPr>
        <p:txBody>
          <a:bodyPr/>
          <a:lstStyle/>
          <a:p>
            <a:pPr lvl="0"/>
            <a:endParaRPr lang="en-US" noProof="0"/>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772C21EE-F802-4C13-8B73-0085D9E1438D}" type="slidenum">
              <a:rPr lang="en-CA" altLang="en-US"/>
              <a:pPr>
                <a:defRPr/>
              </a:pPr>
              <a:t>‹#›</a:t>
            </a:fld>
            <a:endParaRPr lang="en-CA" altLang="en-US"/>
          </a:p>
        </p:txBody>
      </p:sp>
    </p:spTree>
    <p:extLst>
      <p:ext uri="{BB962C8B-B14F-4D97-AF65-F5344CB8AC3E}">
        <p14:creationId xmlns:p14="http://schemas.microsoft.com/office/powerpoint/2010/main" val="1783639471"/>
      </p:ext>
    </p:extLst>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ext Placeholder 2"/>
          <p:cNvSpPr>
            <a:spLocks noGrp="1"/>
          </p:cNvSpPr>
          <p:nvPr>
            <p:ph type="body" sz="half" idx="1"/>
          </p:nvPr>
        </p:nvSpPr>
        <p:spPr>
          <a:xfrm>
            <a:off x="11826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56FB5D05-1F33-4035-A35A-EDB07D1FE7FC}" type="slidenum">
              <a:rPr lang="en-CA" altLang="en-US"/>
              <a:pPr>
                <a:defRPr/>
              </a:pPr>
              <a:t>‹#›</a:t>
            </a:fld>
            <a:endParaRPr lang="en-CA" altLang="en-US"/>
          </a:p>
        </p:txBody>
      </p:sp>
    </p:spTree>
    <p:extLst>
      <p:ext uri="{BB962C8B-B14F-4D97-AF65-F5344CB8AC3E}">
        <p14:creationId xmlns:p14="http://schemas.microsoft.com/office/powerpoint/2010/main" val="2876944565"/>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D584273C-5650-4A44-A92A-2076694B30AA}" type="slidenum">
              <a:rPr lang="en-CA" altLang="en-US"/>
              <a:pPr>
                <a:defRPr/>
              </a:pPr>
              <a:t>‹#›</a:t>
            </a:fld>
            <a:endParaRPr lang="en-CA" altLang="en-US"/>
          </a:p>
        </p:txBody>
      </p:sp>
    </p:spTree>
    <p:extLst>
      <p:ext uri="{BB962C8B-B14F-4D97-AF65-F5344CB8AC3E}">
        <p14:creationId xmlns:p14="http://schemas.microsoft.com/office/powerpoint/2010/main" val="3125923643"/>
      </p:ext>
    </p:extLst>
  </p:cSld>
  <p:clrMapOvr>
    <a:masterClrMapping/>
  </p:clrMapOvr>
  <p:transition spd="med"/>
</p:sldLayout>
</file>

<file path=ppt/slideLayouts/slideLayout70.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ext Placeholder 2"/>
          <p:cNvSpPr>
            <a:spLocks noGrp="1"/>
          </p:cNvSpPr>
          <p:nvPr>
            <p:ph type="body" sz="half" idx="1"/>
          </p:nvPr>
        </p:nvSpPr>
        <p:spPr>
          <a:xfrm>
            <a:off x="1182688" y="1412875"/>
            <a:ext cx="7772400" cy="2282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82688" y="3848100"/>
            <a:ext cx="7772400" cy="22844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906531E7-E402-402F-AD04-3D8EB5474FE6}" type="slidenum">
              <a:rPr lang="en-CA" altLang="en-US"/>
              <a:pPr>
                <a:defRPr/>
              </a:pPr>
              <a:t>‹#›</a:t>
            </a:fld>
            <a:endParaRPr lang="en-CA" altLang="en-US"/>
          </a:p>
        </p:txBody>
      </p:sp>
    </p:spTree>
    <p:extLst>
      <p:ext uri="{BB962C8B-B14F-4D97-AF65-F5344CB8AC3E}">
        <p14:creationId xmlns:p14="http://schemas.microsoft.com/office/powerpoint/2010/main" val="2586882710"/>
      </p:ext>
    </p:extLst>
  </p:cSld>
  <p:clrMapOvr>
    <a:masterClrMapping/>
  </p:clrMapOvr>
  <p:transition spd="med"/>
</p:sldLayout>
</file>

<file path=ppt/slideLayouts/slideLayout71.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1450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B1B61BC4-0432-49C7-A9F1-44B11F15DCBF}" type="slidenum">
              <a:rPr lang="en-CA" altLang="en-US"/>
              <a:pPr>
                <a:defRPr/>
              </a:pPr>
              <a:t>‹#›</a:t>
            </a:fld>
            <a:endParaRPr lang="en-CA" altLang="en-US"/>
          </a:p>
        </p:txBody>
      </p:sp>
    </p:spTree>
    <p:extLst>
      <p:ext uri="{BB962C8B-B14F-4D97-AF65-F5344CB8AC3E}">
        <p14:creationId xmlns:p14="http://schemas.microsoft.com/office/powerpoint/2010/main" val="1543360484"/>
      </p:ext>
    </p:extLst>
  </p:cSld>
  <p:clrMapOvr>
    <a:masterClrMapping/>
  </p:clrMapOvr>
  <p:transition spd="med"/>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nvGrpSpPr>
          <p:cNvPr id="5" name="Group 3"/>
          <p:cNvGrpSpPr>
            <a:grpSpLocks/>
          </p:cNvGrpSpPr>
          <p:nvPr userDrawn="1"/>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sp>
        <p:nvSpPr>
          <p:cNvPr id="333834" name="Rectangle 10"/>
          <p:cNvSpPr>
            <a:spLocks noGrp="1" noChangeArrowheads="1"/>
          </p:cNvSpPr>
          <p:nvPr>
            <p:ph type="ctrTitle"/>
          </p:nvPr>
        </p:nvSpPr>
        <p:spPr>
          <a:xfrm>
            <a:off x="1042988" y="1412875"/>
            <a:ext cx="7772400" cy="1470025"/>
          </a:xfrm>
        </p:spPr>
        <p:txBody>
          <a:bodyPr/>
          <a:lstStyle>
            <a:lvl1pPr>
              <a:defRPr/>
            </a:lvl1pPr>
          </a:lstStyle>
          <a:p>
            <a:r>
              <a:rPr lang="en-CA"/>
              <a:t>Click to edit Master title style</a:t>
            </a:r>
          </a:p>
        </p:txBody>
      </p:sp>
      <p:sp>
        <p:nvSpPr>
          <p:cNvPr id="333835"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a:xfrm>
            <a:off x="457200" y="6245225"/>
            <a:ext cx="2133600" cy="476250"/>
          </a:xfrm>
        </p:spPr>
        <p:txBody>
          <a:bodyPr/>
          <a:lstStyle>
            <a:lvl1pPr>
              <a:defRPr/>
            </a:lvl1pPr>
          </a:lstStyle>
          <a:p>
            <a:pPr>
              <a:defRPr/>
            </a:pPr>
            <a:endParaRPr lang="en-CA"/>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5CF3813F-0D17-4818-A03D-A9C730944901}" type="slidenum">
              <a:rPr lang="en-CA" altLang="en-US"/>
              <a:pPr>
                <a:defRPr/>
              </a:pPr>
              <a:t>‹#›</a:t>
            </a:fld>
            <a:endParaRPr lang="en-CA" altLang="en-US"/>
          </a:p>
        </p:txBody>
      </p:sp>
    </p:spTree>
    <p:extLst>
      <p:ext uri="{BB962C8B-B14F-4D97-AF65-F5344CB8AC3E}">
        <p14:creationId xmlns:p14="http://schemas.microsoft.com/office/powerpoint/2010/main" val="285044239"/>
      </p:ext>
    </p:extLst>
  </p:cSld>
  <p:clrMapOvr>
    <a:masterClrMapping/>
  </p:clrMapOvr>
  <p:transition spd="med"/>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B8AA18A9-C6E9-42B5-9A18-8C967A18FE83}" type="slidenum">
              <a:rPr lang="en-CA" altLang="en-US"/>
              <a:pPr>
                <a:defRPr/>
              </a:pPr>
              <a:t>‹#›</a:t>
            </a:fld>
            <a:endParaRPr lang="en-CA" altLang="en-US"/>
          </a:p>
        </p:txBody>
      </p:sp>
    </p:spTree>
    <p:extLst>
      <p:ext uri="{BB962C8B-B14F-4D97-AF65-F5344CB8AC3E}">
        <p14:creationId xmlns:p14="http://schemas.microsoft.com/office/powerpoint/2010/main" val="1982705190"/>
      </p:ext>
    </p:extLst>
  </p:cSld>
  <p:clrMapOvr>
    <a:masterClrMapping/>
  </p:clrMapOvr>
  <p:transition spd="med"/>
</p:sldLayout>
</file>

<file path=ppt/slideLayouts/slideLayout7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BB24804A-5DD2-4B1C-9C5B-D87AC966D2AA}" type="slidenum">
              <a:rPr lang="en-CA" altLang="en-US"/>
              <a:pPr>
                <a:defRPr/>
              </a:pPr>
              <a:t>‹#›</a:t>
            </a:fld>
            <a:endParaRPr lang="en-CA" altLang="en-US"/>
          </a:p>
        </p:txBody>
      </p:sp>
    </p:spTree>
    <p:extLst>
      <p:ext uri="{BB962C8B-B14F-4D97-AF65-F5344CB8AC3E}">
        <p14:creationId xmlns:p14="http://schemas.microsoft.com/office/powerpoint/2010/main" val="2349595182"/>
      </p:ext>
    </p:extLst>
  </p:cSld>
  <p:clrMapOvr>
    <a:masterClrMapping/>
  </p:clrMapOvr>
  <p:transition spd="med"/>
</p:sldLayout>
</file>

<file path=ppt/slideLayouts/slideLayout7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DFF282AB-A984-4385-AF2C-741B0FC63DB3}" type="slidenum">
              <a:rPr lang="en-CA" altLang="en-US"/>
              <a:pPr>
                <a:defRPr/>
              </a:pPr>
              <a:t>‹#›</a:t>
            </a:fld>
            <a:endParaRPr lang="en-CA" altLang="en-US"/>
          </a:p>
        </p:txBody>
      </p:sp>
    </p:spTree>
    <p:extLst>
      <p:ext uri="{BB962C8B-B14F-4D97-AF65-F5344CB8AC3E}">
        <p14:creationId xmlns:p14="http://schemas.microsoft.com/office/powerpoint/2010/main" val="1004469536"/>
      </p:ext>
    </p:extLst>
  </p:cSld>
  <p:clrMapOvr>
    <a:masterClrMapping/>
  </p:clrMapOvr>
  <p:transition spd="med"/>
</p:sldLayout>
</file>

<file path=ppt/slideLayouts/slideLayout7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CA"/>
          </a:p>
        </p:txBody>
      </p:sp>
      <p:sp>
        <p:nvSpPr>
          <p:cNvPr id="8" name="Rectangle 13"/>
          <p:cNvSpPr>
            <a:spLocks noGrp="1" noChangeArrowheads="1"/>
          </p:cNvSpPr>
          <p:nvPr>
            <p:ph type="sldNum" sz="quarter" idx="11"/>
          </p:nvPr>
        </p:nvSpPr>
        <p:spPr>
          <a:ln/>
        </p:spPr>
        <p:txBody>
          <a:bodyPr/>
          <a:lstStyle>
            <a:lvl1pPr>
              <a:defRPr/>
            </a:lvl1pPr>
          </a:lstStyle>
          <a:p>
            <a:pPr>
              <a:defRPr/>
            </a:pPr>
            <a:fld id="{49935964-032D-4DE5-BE41-2474EBB36372}" type="slidenum">
              <a:rPr lang="en-CA" altLang="en-US"/>
              <a:pPr>
                <a:defRPr/>
              </a:pPr>
              <a:t>‹#›</a:t>
            </a:fld>
            <a:endParaRPr lang="en-CA" altLang="en-US"/>
          </a:p>
        </p:txBody>
      </p:sp>
    </p:spTree>
    <p:extLst>
      <p:ext uri="{BB962C8B-B14F-4D97-AF65-F5344CB8AC3E}">
        <p14:creationId xmlns:p14="http://schemas.microsoft.com/office/powerpoint/2010/main" val="3249907606"/>
      </p:ext>
    </p:extLst>
  </p:cSld>
  <p:clrMapOvr>
    <a:masterClrMapping/>
  </p:clrMapOvr>
  <p:transition spd="med"/>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CA"/>
          </a:p>
        </p:txBody>
      </p:sp>
      <p:sp>
        <p:nvSpPr>
          <p:cNvPr id="4" name="Rectangle 13"/>
          <p:cNvSpPr>
            <a:spLocks noGrp="1" noChangeArrowheads="1"/>
          </p:cNvSpPr>
          <p:nvPr>
            <p:ph type="sldNum" sz="quarter" idx="11"/>
          </p:nvPr>
        </p:nvSpPr>
        <p:spPr>
          <a:ln/>
        </p:spPr>
        <p:txBody>
          <a:bodyPr/>
          <a:lstStyle>
            <a:lvl1pPr>
              <a:defRPr/>
            </a:lvl1pPr>
          </a:lstStyle>
          <a:p>
            <a:pPr>
              <a:defRPr/>
            </a:pPr>
            <a:fld id="{14B85768-D849-445D-8F59-086DB3E0B9A7}" type="slidenum">
              <a:rPr lang="en-CA" altLang="en-US"/>
              <a:pPr>
                <a:defRPr/>
              </a:pPr>
              <a:t>‹#›</a:t>
            </a:fld>
            <a:endParaRPr lang="en-CA" altLang="en-US"/>
          </a:p>
        </p:txBody>
      </p:sp>
    </p:spTree>
    <p:extLst>
      <p:ext uri="{BB962C8B-B14F-4D97-AF65-F5344CB8AC3E}">
        <p14:creationId xmlns:p14="http://schemas.microsoft.com/office/powerpoint/2010/main" val="2327828187"/>
      </p:ext>
    </p:extLst>
  </p:cSld>
  <p:clrMapOvr>
    <a:masterClrMapping/>
  </p:clrMapOvr>
  <p:transition spd="med"/>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CA"/>
          </a:p>
        </p:txBody>
      </p:sp>
      <p:sp>
        <p:nvSpPr>
          <p:cNvPr id="3" name="Rectangle 13"/>
          <p:cNvSpPr>
            <a:spLocks noGrp="1" noChangeArrowheads="1"/>
          </p:cNvSpPr>
          <p:nvPr>
            <p:ph type="sldNum" sz="quarter" idx="11"/>
          </p:nvPr>
        </p:nvSpPr>
        <p:spPr>
          <a:ln/>
        </p:spPr>
        <p:txBody>
          <a:bodyPr/>
          <a:lstStyle>
            <a:lvl1pPr>
              <a:defRPr/>
            </a:lvl1pPr>
          </a:lstStyle>
          <a:p>
            <a:pPr>
              <a:defRPr/>
            </a:pPr>
            <a:fld id="{D8C5CCC6-95D6-49E7-8D71-AFA3B8A4A46B}" type="slidenum">
              <a:rPr lang="en-CA" altLang="en-US"/>
              <a:pPr>
                <a:defRPr/>
              </a:pPr>
              <a:t>‹#›</a:t>
            </a:fld>
            <a:endParaRPr lang="en-CA" altLang="en-US"/>
          </a:p>
        </p:txBody>
      </p:sp>
    </p:spTree>
    <p:extLst>
      <p:ext uri="{BB962C8B-B14F-4D97-AF65-F5344CB8AC3E}">
        <p14:creationId xmlns:p14="http://schemas.microsoft.com/office/powerpoint/2010/main" val="4046612154"/>
      </p:ext>
    </p:extLst>
  </p:cSld>
  <p:clrMapOvr>
    <a:masterClrMapping/>
  </p:clrMapOvr>
  <p:transition spd="med"/>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78DA0BC0-4D3A-4AA0-8B6F-3893DC2034A2}" type="slidenum">
              <a:rPr lang="en-CA" altLang="en-US"/>
              <a:pPr>
                <a:defRPr/>
              </a:pPr>
              <a:t>‹#›</a:t>
            </a:fld>
            <a:endParaRPr lang="en-CA" altLang="en-US"/>
          </a:p>
        </p:txBody>
      </p:sp>
    </p:spTree>
    <p:extLst>
      <p:ext uri="{BB962C8B-B14F-4D97-AF65-F5344CB8AC3E}">
        <p14:creationId xmlns:p14="http://schemas.microsoft.com/office/powerpoint/2010/main" val="1718106810"/>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8D3BC20A-B455-47A8-87C9-B028E24DAA69}" type="slidenum">
              <a:rPr lang="en-CA" altLang="en-US"/>
              <a:pPr>
                <a:defRPr/>
              </a:pPr>
              <a:t>‹#›</a:t>
            </a:fld>
            <a:endParaRPr lang="en-CA" altLang="en-US"/>
          </a:p>
        </p:txBody>
      </p:sp>
    </p:spTree>
    <p:extLst>
      <p:ext uri="{BB962C8B-B14F-4D97-AF65-F5344CB8AC3E}">
        <p14:creationId xmlns:p14="http://schemas.microsoft.com/office/powerpoint/2010/main" val="3312292821"/>
      </p:ext>
    </p:extLst>
  </p:cSld>
  <p:clrMapOvr>
    <a:masterClrMapping/>
  </p:clrMapOvr>
  <p:transition spd="med"/>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BF539AC1-333C-4886-A33D-4C44B81EF945}" type="slidenum">
              <a:rPr lang="en-CA" altLang="en-US"/>
              <a:pPr>
                <a:defRPr/>
              </a:pPr>
              <a:t>‹#›</a:t>
            </a:fld>
            <a:endParaRPr lang="en-CA" altLang="en-US"/>
          </a:p>
        </p:txBody>
      </p:sp>
    </p:spTree>
    <p:extLst>
      <p:ext uri="{BB962C8B-B14F-4D97-AF65-F5344CB8AC3E}">
        <p14:creationId xmlns:p14="http://schemas.microsoft.com/office/powerpoint/2010/main" val="306867710"/>
      </p:ext>
    </p:extLst>
  </p:cSld>
  <p:clrMapOvr>
    <a:masterClrMapping/>
  </p:clrMapOvr>
  <p:transition spd="med"/>
</p:sldLayout>
</file>

<file path=ppt/slideLayouts/slideLayout8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5A36A8AC-3CDD-4288-9D80-90BE34FB1996}" type="slidenum">
              <a:rPr lang="en-CA" altLang="en-US"/>
              <a:pPr>
                <a:defRPr/>
              </a:pPr>
              <a:t>‹#›</a:t>
            </a:fld>
            <a:endParaRPr lang="en-CA" altLang="en-US"/>
          </a:p>
        </p:txBody>
      </p:sp>
    </p:spTree>
    <p:extLst>
      <p:ext uri="{BB962C8B-B14F-4D97-AF65-F5344CB8AC3E}">
        <p14:creationId xmlns:p14="http://schemas.microsoft.com/office/powerpoint/2010/main" val="3659176714"/>
      </p:ext>
    </p:extLst>
  </p:cSld>
  <p:clrMapOvr>
    <a:masterClrMapping/>
  </p:clrMapOvr>
  <p:transition spd="med"/>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F990E216-8D5F-4550-8CB5-D93B992AFE56}" type="slidenum">
              <a:rPr lang="en-CA" altLang="en-US"/>
              <a:pPr>
                <a:defRPr/>
              </a:pPr>
              <a:t>‹#›</a:t>
            </a:fld>
            <a:endParaRPr lang="en-CA" altLang="en-US"/>
          </a:p>
        </p:txBody>
      </p:sp>
    </p:spTree>
    <p:extLst>
      <p:ext uri="{BB962C8B-B14F-4D97-AF65-F5344CB8AC3E}">
        <p14:creationId xmlns:p14="http://schemas.microsoft.com/office/powerpoint/2010/main" val="2187485010"/>
      </p:ext>
    </p:extLst>
  </p:cSld>
  <p:clrMapOvr>
    <a:masterClrMapping/>
  </p:clrMapOvr>
  <p:transition spd="med"/>
</p:sldLayout>
</file>

<file path=ppt/slideLayouts/slideLayout8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able Placeholder 2"/>
          <p:cNvSpPr>
            <a:spLocks noGrp="1"/>
          </p:cNvSpPr>
          <p:nvPr>
            <p:ph type="tbl" idx="1"/>
          </p:nvPr>
        </p:nvSpPr>
        <p:spPr>
          <a:xfrm>
            <a:off x="1182688" y="1412875"/>
            <a:ext cx="7772400" cy="4719638"/>
          </a:xfrm>
        </p:spPr>
        <p:txBody>
          <a:bodyPr/>
          <a:lstStyle/>
          <a:p>
            <a:pPr lvl="0"/>
            <a:endParaRPr lang="en-US" noProof="0"/>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BA302A45-D285-49C9-B374-D81C70778C3F}" type="slidenum">
              <a:rPr lang="en-CA" altLang="en-US"/>
              <a:pPr>
                <a:defRPr/>
              </a:pPr>
              <a:t>‹#›</a:t>
            </a:fld>
            <a:endParaRPr lang="en-CA" altLang="en-US"/>
          </a:p>
        </p:txBody>
      </p:sp>
    </p:spTree>
    <p:extLst>
      <p:ext uri="{BB962C8B-B14F-4D97-AF65-F5344CB8AC3E}">
        <p14:creationId xmlns:p14="http://schemas.microsoft.com/office/powerpoint/2010/main" val="1550944743"/>
      </p:ext>
    </p:extLst>
  </p:cSld>
  <p:clrMapOvr>
    <a:masterClrMapping/>
  </p:clrMapOvr>
  <p:transition spd="med"/>
</p:sldLayout>
</file>

<file path=ppt/slideLayouts/slideLayout8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ext Placeholder 2"/>
          <p:cNvSpPr>
            <a:spLocks noGrp="1"/>
          </p:cNvSpPr>
          <p:nvPr>
            <p:ph type="body" sz="half" idx="1"/>
          </p:nvPr>
        </p:nvSpPr>
        <p:spPr>
          <a:xfrm>
            <a:off x="11826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3D159164-29EC-496E-8A2F-7177432DFEF5}" type="slidenum">
              <a:rPr lang="en-CA" altLang="en-US"/>
              <a:pPr>
                <a:defRPr/>
              </a:pPr>
              <a:t>‹#›</a:t>
            </a:fld>
            <a:endParaRPr lang="en-CA" altLang="en-US"/>
          </a:p>
        </p:txBody>
      </p:sp>
    </p:spTree>
    <p:extLst>
      <p:ext uri="{BB962C8B-B14F-4D97-AF65-F5344CB8AC3E}">
        <p14:creationId xmlns:p14="http://schemas.microsoft.com/office/powerpoint/2010/main" val="1419279806"/>
      </p:ext>
    </p:extLst>
  </p:cSld>
  <p:clrMapOvr>
    <a:masterClrMapping/>
  </p:clrMapOvr>
  <p:transition spd="med"/>
</p:sldLayout>
</file>

<file path=ppt/slideLayouts/slideLayout85.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ext Placeholder 2"/>
          <p:cNvSpPr>
            <a:spLocks noGrp="1"/>
          </p:cNvSpPr>
          <p:nvPr>
            <p:ph type="body" sz="half" idx="1"/>
          </p:nvPr>
        </p:nvSpPr>
        <p:spPr>
          <a:xfrm>
            <a:off x="1182688" y="1412875"/>
            <a:ext cx="7772400" cy="2282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82688" y="3848100"/>
            <a:ext cx="7772400" cy="22844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65B74B7B-3238-4893-A59D-03A7883F0E38}" type="slidenum">
              <a:rPr lang="en-CA" altLang="en-US"/>
              <a:pPr>
                <a:defRPr/>
              </a:pPr>
              <a:t>‹#›</a:t>
            </a:fld>
            <a:endParaRPr lang="en-CA" altLang="en-US"/>
          </a:p>
        </p:txBody>
      </p:sp>
    </p:spTree>
    <p:extLst>
      <p:ext uri="{BB962C8B-B14F-4D97-AF65-F5344CB8AC3E}">
        <p14:creationId xmlns:p14="http://schemas.microsoft.com/office/powerpoint/2010/main" val="3560445010"/>
      </p:ext>
    </p:extLst>
  </p:cSld>
  <p:clrMapOvr>
    <a:masterClrMapping/>
  </p:clrMapOvr>
  <p:transition spd="med"/>
</p:sldLayout>
</file>

<file path=ppt/slideLayouts/slideLayout86.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1450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73687098-101A-4362-A3CE-EE5243CF57B4}" type="slidenum">
              <a:rPr lang="en-CA" altLang="en-US"/>
              <a:pPr>
                <a:defRPr/>
              </a:pPr>
              <a:t>‹#›</a:t>
            </a:fld>
            <a:endParaRPr lang="en-CA" altLang="en-US"/>
          </a:p>
        </p:txBody>
      </p:sp>
    </p:spTree>
    <p:extLst>
      <p:ext uri="{BB962C8B-B14F-4D97-AF65-F5344CB8AC3E}">
        <p14:creationId xmlns:p14="http://schemas.microsoft.com/office/powerpoint/2010/main" val="3279351284"/>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3CC965E0-BFEC-4F10-BDC1-5F63D7E7B79B}" type="slidenum">
              <a:rPr lang="en-CA" altLang="en-US"/>
              <a:pPr>
                <a:defRPr/>
              </a:pPr>
              <a:t>‹#›</a:t>
            </a:fld>
            <a:endParaRPr lang="en-CA" altLang="en-US"/>
          </a:p>
        </p:txBody>
      </p:sp>
    </p:spTree>
    <p:extLst>
      <p:ext uri="{BB962C8B-B14F-4D97-AF65-F5344CB8AC3E}">
        <p14:creationId xmlns:p14="http://schemas.microsoft.com/office/powerpoint/2010/main" val="317765687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w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1.wmf"/><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1.wmf"/><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slideLayout" Target="../slideLayouts/slideLayout69.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2" Type="http://schemas.openxmlformats.org/officeDocument/2006/relationships/slideLayout" Target="../slideLayouts/slideLayout58.xml"/><Relationship Id="rId16" Type="http://schemas.openxmlformats.org/officeDocument/2006/relationships/theme" Target="../theme/theme6.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5" Type="http://schemas.openxmlformats.org/officeDocument/2006/relationships/slideLayout" Target="../slideLayouts/slideLayout7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slideLayout" Target="../slideLayouts/slideLayout70.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9.xml"/><Relationship Id="rId13" Type="http://schemas.openxmlformats.org/officeDocument/2006/relationships/slideLayout" Target="../slideLayouts/slideLayout84.xml"/><Relationship Id="rId3" Type="http://schemas.openxmlformats.org/officeDocument/2006/relationships/slideLayout" Target="../slideLayouts/slideLayout74.xml"/><Relationship Id="rId7" Type="http://schemas.openxmlformats.org/officeDocument/2006/relationships/slideLayout" Target="../slideLayouts/slideLayout78.xml"/><Relationship Id="rId12" Type="http://schemas.openxmlformats.org/officeDocument/2006/relationships/slideLayout" Target="../slideLayouts/slideLayout83.xml"/><Relationship Id="rId2" Type="http://schemas.openxmlformats.org/officeDocument/2006/relationships/slideLayout" Target="../slideLayouts/slideLayout73.xml"/><Relationship Id="rId16" Type="http://schemas.openxmlformats.org/officeDocument/2006/relationships/theme" Target="../theme/theme7.xml"/><Relationship Id="rId1" Type="http://schemas.openxmlformats.org/officeDocument/2006/relationships/slideLayout" Target="../slideLayouts/slideLayout72.xml"/><Relationship Id="rId6" Type="http://schemas.openxmlformats.org/officeDocument/2006/relationships/slideLayout" Target="../slideLayouts/slideLayout77.xml"/><Relationship Id="rId11" Type="http://schemas.openxmlformats.org/officeDocument/2006/relationships/slideLayout" Target="../slideLayouts/slideLayout82.xml"/><Relationship Id="rId5" Type="http://schemas.openxmlformats.org/officeDocument/2006/relationships/slideLayout" Target="../slideLayouts/slideLayout76.xml"/><Relationship Id="rId15" Type="http://schemas.openxmlformats.org/officeDocument/2006/relationships/slideLayout" Target="../slideLayouts/slideLayout86.xml"/><Relationship Id="rId10" Type="http://schemas.openxmlformats.org/officeDocument/2006/relationships/slideLayout" Target="../slideLayouts/slideLayout81.xml"/><Relationship Id="rId4" Type="http://schemas.openxmlformats.org/officeDocument/2006/relationships/slideLayout" Target="../slideLayouts/slideLayout75.xml"/><Relationship Id="rId9" Type="http://schemas.openxmlformats.org/officeDocument/2006/relationships/slideLayout" Target="../slideLayouts/slideLayout80.xml"/><Relationship Id="rId14" Type="http://schemas.openxmlformats.org/officeDocument/2006/relationships/slideLayout" Target="../slideLayouts/slideLayout8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1027" name="Group 3"/>
          <p:cNvGrpSpPr>
            <a:grpSpLocks/>
          </p:cNvGrpSpPr>
          <p:nvPr/>
        </p:nvGrpSpPr>
        <p:grpSpPr bwMode="auto">
          <a:xfrm>
            <a:off x="250825" y="692150"/>
            <a:ext cx="8542338" cy="720725"/>
            <a:chOff x="80" y="624"/>
            <a:chExt cx="5381" cy="663"/>
          </a:xfrm>
        </p:grpSpPr>
        <p:sp>
          <p:nvSpPr>
            <p:cNvPr id="1040"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41"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42"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43"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44"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45"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34506" name="Rectangle 10"/>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234507" name="Rectangle 11"/>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234509"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chemeClr val="tx2"/>
                </a:solidFill>
              </a:defRPr>
            </a:lvl1pPr>
          </a:lstStyle>
          <a:p>
            <a:pPr>
              <a:defRPr/>
            </a:pPr>
            <a:fld id="{5D8E7C25-FE5F-4DC0-9DEC-AD9E10AAE38F}" type="slidenum">
              <a:rPr lang="en-CA" altLang="en-US"/>
              <a:pPr>
                <a:defRPr/>
              </a:pPr>
              <a:t>‹#›</a:t>
            </a:fld>
            <a:endParaRPr lang="en-CA" altLang="en-US"/>
          </a:p>
        </p:txBody>
      </p:sp>
      <p:grpSp>
        <p:nvGrpSpPr>
          <p:cNvPr id="1031" name="Group 15"/>
          <p:cNvGrpSpPr>
            <a:grpSpLocks/>
          </p:cNvGrpSpPr>
          <p:nvPr/>
        </p:nvGrpSpPr>
        <p:grpSpPr bwMode="auto">
          <a:xfrm>
            <a:off x="179388" y="476250"/>
            <a:ext cx="8542337" cy="1052513"/>
            <a:chOff x="80" y="624"/>
            <a:chExt cx="5381" cy="663"/>
          </a:xfrm>
        </p:grpSpPr>
        <p:sp>
          <p:nvSpPr>
            <p:cNvPr id="1033" name="Rectangle 16"/>
            <p:cNvSpPr>
              <a:spLocks noChangeArrowheads="1"/>
            </p:cNvSpPr>
            <p:nvPr/>
          </p:nvSpPr>
          <p:spPr bwMode="ltGray">
            <a:xfrm>
              <a:off x="341" y="958"/>
              <a:ext cx="266" cy="2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1034" name="Group 17"/>
            <p:cNvGrpSpPr>
              <a:grpSpLocks/>
            </p:cNvGrpSpPr>
            <p:nvPr userDrawn="1"/>
          </p:nvGrpSpPr>
          <p:grpSpPr bwMode="auto">
            <a:xfrm>
              <a:off x="80" y="624"/>
              <a:ext cx="5381" cy="663"/>
              <a:chOff x="80" y="624"/>
              <a:chExt cx="5381" cy="663"/>
            </a:xfrm>
          </p:grpSpPr>
          <p:sp>
            <p:nvSpPr>
              <p:cNvPr id="1035" name="Rectangle 18"/>
              <p:cNvSpPr>
                <a:spLocks noChangeArrowheads="1"/>
              </p:cNvSpPr>
              <p:nvPr/>
            </p:nvSpPr>
            <p:spPr bwMode="ltGray">
              <a:xfrm>
                <a:off x="263" y="692"/>
                <a:ext cx="276" cy="2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36" name="Rectangle 19"/>
              <p:cNvSpPr>
                <a:spLocks noChangeArrowheads="1"/>
              </p:cNvSpPr>
              <p:nvPr/>
            </p:nvSpPr>
            <p:spPr bwMode="ltGray">
              <a:xfrm>
                <a:off x="574" y="958"/>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37" name="Rectangle 20"/>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38" name="Rectangle 21"/>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39" name="Rectangle 22"/>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grpSp>
      <p:pic>
        <p:nvPicPr>
          <p:cNvPr id="1032" name="Picture 23" descr="TRU_horiz_CMY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88125" y="188913"/>
            <a:ext cx="23066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44" r:id="rId1"/>
    <p:sldLayoutId id="2147484364" r:id="rId2"/>
    <p:sldLayoutId id="2147484365" r:id="rId3"/>
    <p:sldLayoutId id="2147484366" r:id="rId4"/>
    <p:sldLayoutId id="2147484367" r:id="rId5"/>
    <p:sldLayoutId id="2147484368" r:id="rId6"/>
    <p:sldLayoutId id="2147484369" r:id="rId7"/>
    <p:sldLayoutId id="2147484370" r:id="rId8"/>
    <p:sldLayoutId id="2147484371" r:id="rId9"/>
    <p:sldLayoutId id="2147484372" r:id="rId10"/>
    <p:sldLayoutId id="2147484373" r:id="rId11"/>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4506"/>
                                        </p:tgtEl>
                                        <p:attrNameLst>
                                          <p:attrName>style.visibility</p:attrName>
                                        </p:attrNameLst>
                                      </p:cBhvr>
                                      <p:to>
                                        <p:strVal val="visible"/>
                                      </p:to>
                                    </p:set>
                                    <p:animEffect transition="in" filter="fade">
                                      <p:cBhvr>
                                        <p:cTn id="7" dur="2000"/>
                                        <p:tgtEl>
                                          <p:spTgt spid="23450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4507"/>
                                        </p:tgtEl>
                                        <p:attrNameLst>
                                          <p:attrName>style.visibility</p:attrName>
                                        </p:attrNameLst>
                                      </p:cBhvr>
                                      <p:to>
                                        <p:strVal val="visible"/>
                                      </p:to>
                                    </p:set>
                                    <p:animEffect transition="in" filter="fade">
                                      <p:cBhvr>
                                        <p:cTn id="10" dur="2000"/>
                                        <p:tgtEl>
                                          <p:spTgt spid="234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506" grpId="0"/>
      <p:bldP spid="234507" grpId="0">
        <p:tmplLst>
          <p:tmpl>
            <p:tnLst>
              <p:par>
                <p:cTn presetID="10" presetClass="entr" presetSubtype="0" fill="hold" nodeType="withEffect">
                  <p:stCondLst>
                    <p:cond delay="0"/>
                  </p:stCondLst>
                  <p:childTnLst>
                    <p:set>
                      <p:cBhvr>
                        <p:cTn dur="1" fill="hold">
                          <p:stCondLst>
                            <p:cond delay="0"/>
                          </p:stCondLst>
                        </p:cTn>
                        <p:tgtEl>
                          <p:spTgt spid="234507"/>
                        </p:tgtEl>
                        <p:attrNameLst>
                          <p:attrName>style.visibility</p:attrName>
                        </p:attrNameLst>
                      </p:cBhvr>
                      <p:to>
                        <p:strVal val="visible"/>
                      </p:to>
                    </p:set>
                    <p:animEffect transition="in" filter="fade">
                      <p:cBhvr>
                        <p:cTn dur="2000"/>
                        <p:tgtEl>
                          <p:spTgt spid="234507"/>
                        </p:tgtEl>
                      </p:cBhvr>
                    </p:animEffect>
                  </p:childTnLst>
                </p:cTn>
              </p:par>
            </p:tnLst>
          </p:tmpl>
        </p:tmplLst>
      </p:bldP>
    </p:bldLst>
  </p:timing>
  <p:hf hdr="0" ft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Palatino Linotype" pitchFamily="18" charset="0"/>
        </a:defRPr>
      </a:lvl2pPr>
      <a:lvl3pPr algn="l" rtl="0" eaLnBrk="0" fontAlgn="base" hangingPunct="0">
        <a:spcBef>
          <a:spcPct val="0"/>
        </a:spcBef>
        <a:spcAft>
          <a:spcPct val="0"/>
        </a:spcAft>
        <a:defRPr sz="2800" b="1">
          <a:solidFill>
            <a:schemeClr val="tx2"/>
          </a:solidFill>
          <a:latin typeface="Palatino Linotype" pitchFamily="18" charset="0"/>
        </a:defRPr>
      </a:lvl3pPr>
      <a:lvl4pPr algn="l" rtl="0" eaLnBrk="0" fontAlgn="base" hangingPunct="0">
        <a:spcBef>
          <a:spcPct val="0"/>
        </a:spcBef>
        <a:spcAft>
          <a:spcPct val="0"/>
        </a:spcAft>
        <a:defRPr sz="2800" b="1">
          <a:solidFill>
            <a:schemeClr val="tx2"/>
          </a:solidFill>
          <a:latin typeface="Palatino Linotype" pitchFamily="18" charset="0"/>
        </a:defRPr>
      </a:lvl4pPr>
      <a:lvl5pPr algn="l" rtl="0" eaLnBrk="0" fontAlgn="base" hangingPunct="0">
        <a:spcBef>
          <a:spcPct val="0"/>
        </a:spcBef>
        <a:spcAft>
          <a:spcPct val="0"/>
        </a:spcAf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457200" indent="-457200"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914400" indent="-457200"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13716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828800" indent="-457200"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22860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2051" name="Group 3"/>
          <p:cNvGrpSpPr>
            <a:grpSpLocks/>
          </p:cNvGrpSpPr>
          <p:nvPr/>
        </p:nvGrpSpPr>
        <p:grpSpPr bwMode="auto">
          <a:xfrm>
            <a:off x="250825" y="692150"/>
            <a:ext cx="8542338" cy="720725"/>
            <a:chOff x="80" y="624"/>
            <a:chExt cx="5381" cy="663"/>
          </a:xfrm>
        </p:grpSpPr>
        <p:sp>
          <p:nvSpPr>
            <p:cNvPr id="2064"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5"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6"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7"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8"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9"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37578" name="Rectangle 10"/>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237579" name="Rectangle 11"/>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237581"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chemeClr val="tx2"/>
                </a:solidFill>
              </a:defRPr>
            </a:lvl1pPr>
          </a:lstStyle>
          <a:p>
            <a:pPr>
              <a:defRPr/>
            </a:pPr>
            <a:fld id="{06F1014A-DA0C-420C-B2D3-8259B10F678A}" type="slidenum">
              <a:rPr lang="en-CA" altLang="en-US"/>
              <a:pPr>
                <a:defRPr/>
              </a:pPr>
              <a:t>‹#›</a:t>
            </a:fld>
            <a:endParaRPr lang="en-CA" altLang="en-US"/>
          </a:p>
        </p:txBody>
      </p:sp>
      <p:grpSp>
        <p:nvGrpSpPr>
          <p:cNvPr id="2055" name="Group 15"/>
          <p:cNvGrpSpPr>
            <a:grpSpLocks/>
          </p:cNvGrpSpPr>
          <p:nvPr/>
        </p:nvGrpSpPr>
        <p:grpSpPr bwMode="auto">
          <a:xfrm>
            <a:off x="179388" y="476250"/>
            <a:ext cx="8542337" cy="1052513"/>
            <a:chOff x="80" y="624"/>
            <a:chExt cx="5381" cy="663"/>
          </a:xfrm>
        </p:grpSpPr>
        <p:sp>
          <p:nvSpPr>
            <p:cNvPr id="2057" name="Rectangle 16"/>
            <p:cNvSpPr>
              <a:spLocks noChangeArrowheads="1"/>
            </p:cNvSpPr>
            <p:nvPr/>
          </p:nvSpPr>
          <p:spPr bwMode="ltGray">
            <a:xfrm>
              <a:off x="341" y="958"/>
              <a:ext cx="266" cy="2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2058" name="Group 17"/>
            <p:cNvGrpSpPr>
              <a:grpSpLocks/>
            </p:cNvGrpSpPr>
            <p:nvPr userDrawn="1"/>
          </p:nvGrpSpPr>
          <p:grpSpPr bwMode="auto">
            <a:xfrm>
              <a:off x="80" y="624"/>
              <a:ext cx="5381" cy="663"/>
              <a:chOff x="80" y="624"/>
              <a:chExt cx="5381" cy="663"/>
            </a:xfrm>
          </p:grpSpPr>
          <p:sp>
            <p:nvSpPr>
              <p:cNvPr id="2059" name="Rectangle 18"/>
              <p:cNvSpPr>
                <a:spLocks noChangeArrowheads="1"/>
              </p:cNvSpPr>
              <p:nvPr/>
            </p:nvSpPr>
            <p:spPr bwMode="ltGray">
              <a:xfrm>
                <a:off x="263" y="692"/>
                <a:ext cx="276" cy="2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0" name="Rectangle 19"/>
              <p:cNvSpPr>
                <a:spLocks noChangeArrowheads="1"/>
              </p:cNvSpPr>
              <p:nvPr/>
            </p:nvSpPr>
            <p:spPr bwMode="ltGray">
              <a:xfrm>
                <a:off x="574" y="958"/>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1" name="Rectangle 20"/>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2" name="Rectangle 21"/>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3" name="Rectangle 22"/>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grpSp>
      <p:pic>
        <p:nvPicPr>
          <p:cNvPr id="2056" name="Picture 23" descr="TRU_horiz_CMYK"/>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588125" y="188913"/>
            <a:ext cx="23066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45" r:id="rId1"/>
    <p:sldLayoutId id="2147484374" r:id="rId2"/>
    <p:sldLayoutId id="2147484375" r:id="rId3"/>
    <p:sldLayoutId id="2147484376" r:id="rId4"/>
    <p:sldLayoutId id="2147484377" r:id="rId5"/>
    <p:sldLayoutId id="2147484378" r:id="rId6"/>
    <p:sldLayoutId id="2147484379" r:id="rId7"/>
    <p:sldLayoutId id="2147484380" r:id="rId8"/>
    <p:sldLayoutId id="2147484381" r:id="rId9"/>
    <p:sldLayoutId id="2147484382" r:id="rId10"/>
    <p:sldLayoutId id="2147484383" r:id="rId11"/>
    <p:sldLayoutId id="2147484384" r:id="rId12"/>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7578"/>
                                        </p:tgtEl>
                                        <p:attrNameLst>
                                          <p:attrName>style.visibility</p:attrName>
                                        </p:attrNameLst>
                                      </p:cBhvr>
                                      <p:to>
                                        <p:strVal val="visible"/>
                                      </p:to>
                                    </p:set>
                                    <p:animEffect transition="in" filter="fade">
                                      <p:cBhvr>
                                        <p:cTn id="7" dur="2000"/>
                                        <p:tgtEl>
                                          <p:spTgt spid="23757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7579"/>
                                        </p:tgtEl>
                                        <p:attrNameLst>
                                          <p:attrName>style.visibility</p:attrName>
                                        </p:attrNameLst>
                                      </p:cBhvr>
                                      <p:to>
                                        <p:strVal val="visible"/>
                                      </p:to>
                                    </p:set>
                                    <p:animEffect transition="in" filter="fade">
                                      <p:cBhvr>
                                        <p:cTn id="10" dur="2000"/>
                                        <p:tgtEl>
                                          <p:spTgt spid="2375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8" grpId="0"/>
      <p:bldP spid="237579" grpId="0">
        <p:tmplLst>
          <p:tmpl>
            <p:tnLst>
              <p:par>
                <p:cTn presetID="10" presetClass="entr" presetSubtype="0" fill="hold" nodeType="withEffect">
                  <p:stCondLst>
                    <p:cond delay="0"/>
                  </p:stCondLst>
                  <p:childTnLst>
                    <p:set>
                      <p:cBhvr>
                        <p:cTn dur="1" fill="hold">
                          <p:stCondLst>
                            <p:cond delay="0"/>
                          </p:stCondLst>
                        </p:cTn>
                        <p:tgtEl>
                          <p:spTgt spid="237579"/>
                        </p:tgtEl>
                        <p:attrNameLst>
                          <p:attrName>style.visibility</p:attrName>
                        </p:attrNameLst>
                      </p:cBhvr>
                      <p:to>
                        <p:strVal val="visible"/>
                      </p:to>
                    </p:set>
                    <p:animEffect transition="in" filter="fade">
                      <p:cBhvr>
                        <p:cTn dur="2000"/>
                        <p:tgtEl>
                          <p:spTgt spid="237579"/>
                        </p:tgtEl>
                      </p:cBhvr>
                    </p:animEffect>
                  </p:childTnLst>
                </p:cTn>
              </p:par>
            </p:tnLst>
          </p:tmpl>
        </p:tmplLst>
      </p:bldP>
    </p:bldLst>
  </p:timing>
  <p:hf hdr="0" ftr="0" dt="0"/>
  <p:txStyles>
    <p:titleStyle>
      <a:lvl1pPr marL="361950" indent="-361950" algn="l" rtl="0" eaLnBrk="0" fontAlgn="base" hangingPunct="0">
        <a:spcBef>
          <a:spcPct val="0"/>
        </a:spcBef>
        <a:spcAft>
          <a:spcPct val="0"/>
        </a:spcAft>
        <a:tabLst>
          <a:tab pos="361950" algn="l"/>
        </a:tabLst>
        <a:defRPr sz="2800" b="1">
          <a:solidFill>
            <a:schemeClr val="tx2"/>
          </a:solidFill>
          <a:latin typeface="+mj-lt"/>
          <a:ea typeface="+mj-ea"/>
          <a:cs typeface="+mj-cs"/>
        </a:defRPr>
      </a:lvl1pPr>
      <a:lvl2pPr marL="361950" indent="-361950" algn="l" rtl="0" eaLnBrk="0" fontAlgn="base" hangingPunct="0">
        <a:spcBef>
          <a:spcPct val="0"/>
        </a:spcBef>
        <a:spcAft>
          <a:spcPct val="0"/>
        </a:spcAft>
        <a:tabLst>
          <a:tab pos="361950" algn="l"/>
        </a:tabLst>
        <a:defRPr sz="2800" b="1">
          <a:solidFill>
            <a:schemeClr val="tx2"/>
          </a:solidFill>
          <a:latin typeface="Palatino Linotype" pitchFamily="18" charset="0"/>
        </a:defRPr>
      </a:lvl2pPr>
      <a:lvl3pPr marL="361950" indent="-361950" algn="l" rtl="0" eaLnBrk="0" fontAlgn="base" hangingPunct="0">
        <a:spcBef>
          <a:spcPct val="0"/>
        </a:spcBef>
        <a:spcAft>
          <a:spcPct val="0"/>
        </a:spcAft>
        <a:tabLst>
          <a:tab pos="361950" algn="l"/>
        </a:tabLst>
        <a:defRPr sz="2800" b="1">
          <a:solidFill>
            <a:schemeClr val="tx2"/>
          </a:solidFill>
          <a:latin typeface="Palatino Linotype" pitchFamily="18" charset="0"/>
        </a:defRPr>
      </a:lvl3pPr>
      <a:lvl4pPr marL="361950" indent="-361950" algn="l" rtl="0" eaLnBrk="0" fontAlgn="base" hangingPunct="0">
        <a:spcBef>
          <a:spcPct val="0"/>
        </a:spcBef>
        <a:spcAft>
          <a:spcPct val="0"/>
        </a:spcAft>
        <a:tabLst>
          <a:tab pos="361950" algn="l"/>
        </a:tabLst>
        <a:defRPr sz="2800" b="1">
          <a:solidFill>
            <a:schemeClr val="tx2"/>
          </a:solidFill>
          <a:latin typeface="Palatino Linotype" pitchFamily="18" charset="0"/>
        </a:defRPr>
      </a:lvl4pPr>
      <a:lvl5pPr marL="361950" indent="-361950" algn="l" rtl="0" eaLnBrk="0" fontAlgn="base" hangingPunct="0">
        <a:spcBef>
          <a:spcPct val="0"/>
        </a:spcBef>
        <a:spcAft>
          <a:spcPct val="0"/>
        </a:spcAft>
        <a:tabLst>
          <a:tab pos="361950" algn="l"/>
        </a:tabLs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180975" indent="-180975"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541338" indent="-180975"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895350" indent="-174625"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257300" indent="-180975"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1619250" indent="-180975"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8432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400">
                <a:latin typeface="Tahoma" charset="0"/>
              </a:defRPr>
            </a:lvl1pPr>
          </a:lstStyle>
          <a:p>
            <a:pPr>
              <a:defRPr/>
            </a:pPr>
            <a:fld id="{BD352098-0BE7-472C-BB3A-CFBC09459F98}" type="datetime1">
              <a:rPr lang="en-US"/>
              <a:pPr>
                <a:defRPr/>
              </a:pPr>
              <a:t>7/7/2025</a:t>
            </a:fld>
            <a:endParaRPr lang="en-US"/>
          </a:p>
        </p:txBody>
      </p:sp>
      <p:sp>
        <p:nvSpPr>
          <p:cNvPr id="18432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400">
                <a:latin typeface="Tahoma" charset="0"/>
              </a:defRPr>
            </a:lvl1pPr>
          </a:lstStyle>
          <a:p>
            <a:pPr>
              <a:defRPr/>
            </a:pPr>
            <a:endParaRPr lang="en-US"/>
          </a:p>
        </p:txBody>
      </p:sp>
      <p:sp>
        <p:nvSpPr>
          <p:cNvPr id="18432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400"/>
            </a:lvl1pPr>
          </a:lstStyle>
          <a:p>
            <a:pPr>
              <a:defRPr/>
            </a:pPr>
            <a:fld id="{82612E76-1FEB-4C64-B70B-934B083659C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385" r:id="rId1"/>
    <p:sldLayoutId id="2147484386" r:id="rId2"/>
    <p:sldLayoutId id="2147484387" r:id="rId3"/>
    <p:sldLayoutId id="2147484388" r:id="rId4"/>
    <p:sldLayoutId id="2147484389" r:id="rId5"/>
    <p:sldLayoutId id="2147484390" r:id="rId6"/>
    <p:sldLayoutId id="2147484391" r:id="rId7"/>
    <p:sldLayoutId id="2147484392" r:id="rId8"/>
    <p:sldLayoutId id="2147484393" r:id="rId9"/>
    <p:sldLayoutId id="2147484394" r:id="rId10"/>
    <p:sldLayoutId id="21474843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4099" name="Group 3"/>
          <p:cNvGrpSpPr>
            <a:grpSpLocks/>
          </p:cNvGrpSpPr>
          <p:nvPr/>
        </p:nvGrpSpPr>
        <p:grpSpPr bwMode="auto">
          <a:xfrm>
            <a:off x="250825" y="692150"/>
            <a:ext cx="8542338" cy="720725"/>
            <a:chOff x="80" y="624"/>
            <a:chExt cx="5381" cy="663"/>
          </a:xfrm>
        </p:grpSpPr>
        <p:sp>
          <p:nvSpPr>
            <p:cNvPr id="4113"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4"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5"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6"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7"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8"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41674" name="Rectangle 10"/>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241675" name="Rectangle 11"/>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241676" name="Rectangle 12"/>
          <p:cNvSpPr>
            <a:spLocks noGrp="1" noChangeArrowheads="1"/>
          </p:cNvSpPr>
          <p:nvPr>
            <p:ph type="dt" sz="half" idx="2"/>
          </p:nvPr>
        </p:nvSpPr>
        <p:spPr bwMode="auto">
          <a:xfrm>
            <a:off x="4140200" y="62372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atin typeface="Tahoma" pitchFamily="34" charset="0"/>
              </a:defRPr>
            </a:lvl1pPr>
          </a:lstStyle>
          <a:p>
            <a:pPr>
              <a:defRPr/>
            </a:pPr>
            <a:fld id="{425D940F-2438-4488-AC43-1E4CE19D97DB}" type="datetime1">
              <a:rPr lang="en-US"/>
              <a:pPr>
                <a:defRPr/>
              </a:pPr>
              <a:t>7/7/2025</a:t>
            </a:fld>
            <a:endParaRPr lang="en-US"/>
          </a:p>
        </p:txBody>
      </p:sp>
      <p:sp>
        <p:nvSpPr>
          <p:cNvPr id="241677"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chemeClr val="tx2"/>
                </a:solidFill>
              </a:defRPr>
            </a:lvl1pPr>
          </a:lstStyle>
          <a:p>
            <a:pPr>
              <a:defRPr/>
            </a:pPr>
            <a:fld id="{D8F599BF-1E98-4428-98F8-E6862D3A8FB1}" type="slidenum">
              <a:rPr lang="en-CA" altLang="en-US"/>
              <a:pPr>
                <a:defRPr/>
              </a:pPr>
              <a:t>‹#›</a:t>
            </a:fld>
            <a:endParaRPr lang="en-CA" altLang="en-US"/>
          </a:p>
        </p:txBody>
      </p:sp>
      <p:grpSp>
        <p:nvGrpSpPr>
          <p:cNvPr id="4104" name="Group 15"/>
          <p:cNvGrpSpPr>
            <a:grpSpLocks/>
          </p:cNvGrpSpPr>
          <p:nvPr/>
        </p:nvGrpSpPr>
        <p:grpSpPr bwMode="auto">
          <a:xfrm>
            <a:off x="179388" y="476250"/>
            <a:ext cx="8542337" cy="1052513"/>
            <a:chOff x="80" y="624"/>
            <a:chExt cx="5381" cy="663"/>
          </a:xfrm>
        </p:grpSpPr>
        <p:sp>
          <p:nvSpPr>
            <p:cNvPr id="4106" name="Rectangle 16"/>
            <p:cNvSpPr>
              <a:spLocks noChangeArrowheads="1"/>
            </p:cNvSpPr>
            <p:nvPr/>
          </p:nvSpPr>
          <p:spPr bwMode="ltGray">
            <a:xfrm>
              <a:off x="341" y="958"/>
              <a:ext cx="266" cy="2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4107" name="Group 17"/>
            <p:cNvGrpSpPr>
              <a:grpSpLocks/>
            </p:cNvGrpSpPr>
            <p:nvPr userDrawn="1"/>
          </p:nvGrpSpPr>
          <p:grpSpPr bwMode="auto">
            <a:xfrm>
              <a:off x="80" y="624"/>
              <a:ext cx="5381" cy="663"/>
              <a:chOff x="80" y="624"/>
              <a:chExt cx="5381" cy="663"/>
            </a:xfrm>
          </p:grpSpPr>
          <p:sp>
            <p:nvSpPr>
              <p:cNvPr id="4108" name="Rectangle 18"/>
              <p:cNvSpPr>
                <a:spLocks noChangeArrowheads="1"/>
              </p:cNvSpPr>
              <p:nvPr/>
            </p:nvSpPr>
            <p:spPr bwMode="ltGray">
              <a:xfrm>
                <a:off x="263" y="692"/>
                <a:ext cx="276" cy="2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09" name="Rectangle 19"/>
              <p:cNvSpPr>
                <a:spLocks noChangeArrowheads="1"/>
              </p:cNvSpPr>
              <p:nvPr/>
            </p:nvSpPr>
            <p:spPr bwMode="ltGray">
              <a:xfrm>
                <a:off x="574" y="958"/>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0" name="Rectangle 20"/>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1" name="Rectangle 21"/>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2" name="Rectangle 22"/>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grpSp>
      <p:pic>
        <p:nvPicPr>
          <p:cNvPr id="4105" name="Picture 23" descr="TRU_horiz_CMY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88125" y="188913"/>
            <a:ext cx="23066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46" r:id="rId1"/>
    <p:sldLayoutId id="2147484396" r:id="rId2"/>
    <p:sldLayoutId id="2147484397" r:id="rId3"/>
    <p:sldLayoutId id="2147484398" r:id="rId4"/>
    <p:sldLayoutId id="2147484399" r:id="rId5"/>
    <p:sldLayoutId id="2147484400" r:id="rId6"/>
    <p:sldLayoutId id="2147484401" r:id="rId7"/>
    <p:sldLayoutId id="2147484402" r:id="rId8"/>
    <p:sldLayoutId id="2147484403" r:id="rId9"/>
    <p:sldLayoutId id="2147484404" r:id="rId10"/>
    <p:sldLayoutId id="2147484405" r:id="rId11"/>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1674"/>
                                        </p:tgtEl>
                                        <p:attrNameLst>
                                          <p:attrName>style.visibility</p:attrName>
                                        </p:attrNameLst>
                                      </p:cBhvr>
                                      <p:to>
                                        <p:strVal val="visible"/>
                                      </p:to>
                                    </p:set>
                                    <p:animEffect transition="in" filter="fade">
                                      <p:cBhvr>
                                        <p:cTn id="7" dur="2000"/>
                                        <p:tgtEl>
                                          <p:spTgt spid="24167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1675"/>
                                        </p:tgtEl>
                                        <p:attrNameLst>
                                          <p:attrName>style.visibility</p:attrName>
                                        </p:attrNameLst>
                                      </p:cBhvr>
                                      <p:to>
                                        <p:strVal val="visible"/>
                                      </p:to>
                                    </p:set>
                                    <p:animEffect transition="in" filter="fade">
                                      <p:cBhvr>
                                        <p:cTn id="10" dur="2000"/>
                                        <p:tgtEl>
                                          <p:spTgt spid="2416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74" grpId="0"/>
      <p:bldP spid="241675" grpId="0">
        <p:tmplLst>
          <p:tmpl>
            <p:tnLst>
              <p:par>
                <p:cTn presetID="10" presetClass="entr" presetSubtype="0" fill="hold" nodeType="withEffect">
                  <p:stCondLst>
                    <p:cond delay="0"/>
                  </p:stCondLst>
                  <p:childTnLst>
                    <p:set>
                      <p:cBhvr>
                        <p:cTn dur="1" fill="hold">
                          <p:stCondLst>
                            <p:cond delay="0"/>
                          </p:stCondLst>
                        </p:cTn>
                        <p:tgtEl>
                          <p:spTgt spid="241675"/>
                        </p:tgtEl>
                        <p:attrNameLst>
                          <p:attrName>style.visibility</p:attrName>
                        </p:attrNameLst>
                      </p:cBhvr>
                      <p:to>
                        <p:strVal val="visible"/>
                      </p:to>
                    </p:set>
                    <p:animEffect transition="in" filter="fade">
                      <p:cBhvr>
                        <p:cTn dur="2000"/>
                        <p:tgtEl>
                          <p:spTgt spid="241675"/>
                        </p:tgtEl>
                      </p:cBhvr>
                    </p:animEffect>
                  </p:childTnLst>
                </p:cTn>
              </p:par>
            </p:tnLst>
          </p:tmpl>
        </p:tmplLst>
      </p:bldP>
    </p:bldLst>
  </p:timing>
  <p:hf hdr="0" ft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Palatino Linotype" pitchFamily="18" charset="0"/>
        </a:defRPr>
      </a:lvl2pPr>
      <a:lvl3pPr algn="l" rtl="0" eaLnBrk="0" fontAlgn="base" hangingPunct="0">
        <a:spcBef>
          <a:spcPct val="0"/>
        </a:spcBef>
        <a:spcAft>
          <a:spcPct val="0"/>
        </a:spcAft>
        <a:defRPr sz="2800" b="1">
          <a:solidFill>
            <a:schemeClr val="tx2"/>
          </a:solidFill>
          <a:latin typeface="Palatino Linotype" pitchFamily="18" charset="0"/>
        </a:defRPr>
      </a:lvl3pPr>
      <a:lvl4pPr algn="l" rtl="0" eaLnBrk="0" fontAlgn="base" hangingPunct="0">
        <a:spcBef>
          <a:spcPct val="0"/>
        </a:spcBef>
        <a:spcAft>
          <a:spcPct val="0"/>
        </a:spcAft>
        <a:defRPr sz="2800" b="1">
          <a:solidFill>
            <a:schemeClr val="tx2"/>
          </a:solidFill>
          <a:latin typeface="Palatino Linotype" pitchFamily="18" charset="0"/>
        </a:defRPr>
      </a:lvl4pPr>
      <a:lvl5pPr algn="l" rtl="0" eaLnBrk="0" fontAlgn="base" hangingPunct="0">
        <a:spcBef>
          <a:spcPct val="0"/>
        </a:spcBef>
        <a:spcAft>
          <a:spcPct val="0"/>
        </a:spcAf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457200" indent="-457200"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914400" indent="-457200"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13716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828800" indent="-457200"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22860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123" name="Group 3"/>
          <p:cNvGrpSpPr>
            <a:grpSpLocks/>
          </p:cNvGrpSpPr>
          <p:nvPr/>
        </p:nvGrpSpPr>
        <p:grpSpPr bwMode="auto">
          <a:xfrm>
            <a:off x="250825" y="692150"/>
            <a:ext cx="8542338" cy="720725"/>
            <a:chOff x="80" y="624"/>
            <a:chExt cx="5381" cy="663"/>
          </a:xfrm>
        </p:grpSpPr>
        <p:sp>
          <p:nvSpPr>
            <p:cNvPr id="5137"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8"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9"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40"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41"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42"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44746" name="Rectangle 10"/>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244747" name="Rectangle 11"/>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244748" name="Rectangle 12"/>
          <p:cNvSpPr>
            <a:spLocks noGrp="1" noChangeArrowheads="1"/>
          </p:cNvSpPr>
          <p:nvPr>
            <p:ph type="dt" sz="half" idx="2"/>
          </p:nvPr>
        </p:nvSpPr>
        <p:spPr bwMode="auto">
          <a:xfrm>
            <a:off x="4140200" y="62372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atin typeface="Tahoma" pitchFamily="34" charset="0"/>
              </a:defRPr>
            </a:lvl1pPr>
          </a:lstStyle>
          <a:p>
            <a:pPr>
              <a:defRPr/>
            </a:pPr>
            <a:fld id="{91404AED-8F0D-4B66-B899-EBA004DFB87E}" type="datetime1">
              <a:rPr lang="en-US"/>
              <a:pPr>
                <a:defRPr/>
              </a:pPr>
              <a:t>7/7/2025</a:t>
            </a:fld>
            <a:endParaRPr lang="en-US"/>
          </a:p>
        </p:txBody>
      </p:sp>
      <p:sp>
        <p:nvSpPr>
          <p:cNvPr id="244749"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chemeClr val="tx2"/>
                </a:solidFill>
              </a:defRPr>
            </a:lvl1pPr>
          </a:lstStyle>
          <a:p>
            <a:pPr>
              <a:defRPr/>
            </a:pPr>
            <a:fld id="{7381C47B-E215-415D-B169-FA222BEBCA43}" type="slidenum">
              <a:rPr lang="en-CA" altLang="en-US"/>
              <a:pPr>
                <a:defRPr/>
              </a:pPr>
              <a:t>‹#›</a:t>
            </a:fld>
            <a:endParaRPr lang="en-CA" altLang="en-US"/>
          </a:p>
        </p:txBody>
      </p:sp>
      <p:grpSp>
        <p:nvGrpSpPr>
          <p:cNvPr id="5128" name="Group 15"/>
          <p:cNvGrpSpPr>
            <a:grpSpLocks/>
          </p:cNvGrpSpPr>
          <p:nvPr/>
        </p:nvGrpSpPr>
        <p:grpSpPr bwMode="auto">
          <a:xfrm>
            <a:off x="179388" y="476250"/>
            <a:ext cx="8542337" cy="1052513"/>
            <a:chOff x="80" y="624"/>
            <a:chExt cx="5381" cy="663"/>
          </a:xfrm>
        </p:grpSpPr>
        <p:sp>
          <p:nvSpPr>
            <p:cNvPr id="5130" name="Rectangle 16"/>
            <p:cNvSpPr>
              <a:spLocks noChangeArrowheads="1"/>
            </p:cNvSpPr>
            <p:nvPr/>
          </p:nvSpPr>
          <p:spPr bwMode="ltGray">
            <a:xfrm>
              <a:off x="341" y="958"/>
              <a:ext cx="266" cy="2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131" name="Group 17"/>
            <p:cNvGrpSpPr>
              <a:grpSpLocks/>
            </p:cNvGrpSpPr>
            <p:nvPr userDrawn="1"/>
          </p:nvGrpSpPr>
          <p:grpSpPr bwMode="auto">
            <a:xfrm>
              <a:off x="80" y="624"/>
              <a:ext cx="5381" cy="663"/>
              <a:chOff x="80" y="624"/>
              <a:chExt cx="5381" cy="663"/>
            </a:xfrm>
          </p:grpSpPr>
          <p:sp>
            <p:nvSpPr>
              <p:cNvPr id="5132" name="Rectangle 18"/>
              <p:cNvSpPr>
                <a:spLocks noChangeArrowheads="1"/>
              </p:cNvSpPr>
              <p:nvPr/>
            </p:nvSpPr>
            <p:spPr bwMode="ltGray">
              <a:xfrm>
                <a:off x="263" y="692"/>
                <a:ext cx="276" cy="2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3" name="Rectangle 19"/>
              <p:cNvSpPr>
                <a:spLocks noChangeArrowheads="1"/>
              </p:cNvSpPr>
              <p:nvPr/>
            </p:nvSpPr>
            <p:spPr bwMode="ltGray">
              <a:xfrm>
                <a:off x="574" y="958"/>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4" name="Rectangle 20"/>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5" name="Rectangle 21"/>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6" name="Rectangle 22"/>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grpSp>
      <p:pic>
        <p:nvPicPr>
          <p:cNvPr id="5129" name="Picture 23" descr="TRU_horiz_CMY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88125" y="188913"/>
            <a:ext cx="23066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47" r:id="rId1"/>
    <p:sldLayoutId id="2147484406" r:id="rId2"/>
    <p:sldLayoutId id="2147484407" r:id="rId3"/>
    <p:sldLayoutId id="2147484408" r:id="rId4"/>
    <p:sldLayoutId id="2147484409" r:id="rId5"/>
    <p:sldLayoutId id="2147484410" r:id="rId6"/>
    <p:sldLayoutId id="2147484411" r:id="rId7"/>
    <p:sldLayoutId id="2147484412" r:id="rId8"/>
    <p:sldLayoutId id="2147484413" r:id="rId9"/>
    <p:sldLayoutId id="2147484414" r:id="rId10"/>
    <p:sldLayoutId id="2147484415" r:id="rId11"/>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4746"/>
                                        </p:tgtEl>
                                        <p:attrNameLst>
                                          <p:attrName>style.visibility</p:attrName>
                                        </p:attrNameLst>
                                      </p:cBhvr>
                                      <p:to>
                                        <p:strVal val="visible"/>
                                      </p:to>
                                    </p:set>
                                    <p:animEffect transition="in" filter="fade">
                                      <p:cBhvr>
                                        <p:cTn id="7" dur="2000"/>
                                        <p:tgtEl>
                                          <p:spTgt spid="24474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4747"/>
                                        </p:tgtEl>
                                        <p:attrNameLst>
                                          <p:attrName>style.visibility</p:attrName>
                                        </p:attrNameLst>
                                      </p:cBhvr>
                                      <p:to>
                                        <p:strVal val="visible"/>
                                      </p:to>
                                    </p:set>
                                    <p:animEffect transition="in" filter="fade">
                                      <p:cBhvr>
                                        <p:cTn id="10" dur="2000"/>
                                        <p:tgtEl>
                                          <p:spTgt spid="244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46" grpId="0"/>
      <p:bldP spid="244747" grpId="0">
        <p:tmplLst>
          <p:tmpl>
            <p:tnLst>
              <p:par>
                <p:cTn presetID="10" presetClass="entr" presetSubtype="0" fill="hold" nodeType="withEffect">
                  <p:stCondLst>
                    <p:cond delay="0"/>
                  </p:stCondLst>
                  <p:childTnLst>
                    <p:set>
                      <p:cBhvr>
                        <p:cTn dur="1" fill="hold">
                          <p:stCondLst>
                            <p:cond delay="0"/>
                          </p:stCondLst>
                        </p:cTn>
                        <p:tgtEl>
                          <p:spTgt spid="244747"/>
                        </p:tgtEl>
                        <p:attrNameLst>
                          <p:attrName>style.visibility</p:attrName>
                        </p:attrNameLst>
                      </p:cBhvr>
                      <p:to>
                        <p:strVal val="visible"/>
                      </p:to>
                    </p:set>
                    <p:animEffect transition="in" filter="fade">
                      <p:cBhvr>
                        <p:cTn dur="2000"/>
                        <p:tgtEl>
                          <p:spTgt spid="244747"/>
                        </p:tgtEl>
                      </p:cBhvr>
                    </p:animEffect>
                  </p:childTnLst>
                </p:cTn>
              </p:par>
            </p:tnLst>
          </p:tmpl>
        </p:tmplLst>
      </p:bldP>
    </p:bldLst>
  </p:timing>
  <p:hf hdr="0" ft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Palatino Linotype" pitchFamily="18" charset="0"/>
        </a:defRPr>
      </a:lvl2pPr>
      <a:lvl3pPr algn="l" rtl="0" eaLnBrk="0" fontAlgn="base" hangingPunct="0">
        <a:spcBef>
          <a:spcPct val="0"/>
        </a:spcBef>
        <a:spcAft>
          <a:spcPct val="0"/>
        </a:spcAft>
        <a:defRPr sz="2800" b="1">
          <a:solidFill>
            <a:schemeClr val="tx2"/>
          </a:solidFill>
          <a:latin typeface="Palatino Linotype" pitchFamily="18" charset="0"/>
        </a:defRPr>
      </a:lvl3pPr>
      <a:lvl4pPr algn="l" rtl="0" eaLnBrk="0" fontAlgn="base" hangingPunct="0">
        <a:spcBef>
          <a:spcPct val="0"/>
        </a:spcBef>
        <a:spcAft>
          <a:spcPct val="0"/>
        </a:spcAft>
        <a:defRPr sz="2800" b="1">
          <a:solidFill>
            <a:schemeClr val="tx2"/>
          </a:solidFill>
          <a:latin typeface="Palatino Linotype" pitchFamily="18" charset="0"/>
        </a:defRPr>
      </a:lvl4pPr>
      <a:lvl5pPr algn="l" rtl="0" eaLnBrk="0" fontAlgn="base" hangingPunct="0">
        <a:spcBef>
          <a:spcPct val="0"/>
        </a:spcBef>
        <a:spcAft>
          <a:spcPct val="0"/>
        </a:spcAf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457200" indent="-457200"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914400" indent="-457200"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13716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828800" indent="-457200"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22860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nvGrpSpPr>
          <p:cNvPr id="6147" name="Group 14"/>
          <p:cNvGrpSpPr>
            <a:grpSpLocks/>
          </p:cNvGrpSpPr>
          <p:nvPr/>
        </p:nvGrpSpPr>
        <p:grpSpPr bwMode="auto">
          <a:xfrm>
            <a:off x="250825" y="692150"/>
            <a:ext cx="8542338" cy="720725"/>
            <a:chOff x="80" y="624"/>
            <a:chExt cx="5381" cy="663"/>
          </a:xfrm>
        </p:grpSpPr>
        <p:sp>
          <p:nvSpPr>
            <p:cNvPr id="1032" name="Rectangle 2"/>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3" name="Rectangle 4"/>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4" name="Rectangle 5"/>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5" name="Rectangle 6"/>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6" name="Rectangle 7"/>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7" name="Rectangle 8"/>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sp>
        <p:nvSpPr>
          <p:cNvPr id="112649" name="Rectangle 9"/>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112650" name="Rectangle 10"/>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112651" name="Rectangle 11"/>
          <p:cNvSpPr>
            <a:spLocks noGrp="1" noChangeArrowheads="1"/>
          </p:cNvSpPr>
          <p:nvPr>
            <p:ph type="dt" sz="half" idx="2"/>
          </p:nvPr>
        </p:nvSpPr>
        <p:spPr bwMode="auto">
          <a:xfrm>
            <a:off x="4140200" y="62372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solidFill>
                  <a:srgbClr val="000000"/>
                </a:solidFill>
                <a:latin typeface="Tahoma" pitchFamily="34" charset="0"/>
              </a:defRPr>
            </a:lvl1pPr>
          </a:lstStyle>
          <a:p>
            <a:pPr>
              <a:defRPr/>
            </a:pPr>
            <a:endParaRPr lang="en-CA"/>
          </a:p>
        </p:txBody>
      </p:sp>
      <p:sp>
        <p:nvSpPr>
          <p:cNvPr id="112653"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rgbClr val="333399"/>
                </a:solidFill>
              </a:defRPr>
            </a:lvl1pPr>
          </a:lstStyle>
          <a:p>
            <a:pPr>
              <a:defRPr/>
            </a:pPr>
            <a:fld id="{23E2E8BD-F6E5-4917-BCA3-005892D6ABAE}"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sldLayoutIdLst>
    <p:sldLayoutId id="2147484448" r:id="rId1"/>
    <p:sldLayoutId id="2147484416" r:id="rId2"/>
    <p:sldLayoutId id="2147484417" r:id="rId3"/>
    <p:sldLayoutId id="2147484418" r:id="rId4"/>
    <p:sldLayoutId id="2147484419" r:id="rId5"/>
    <p:sldLayoutId id="2147484420" r:id="rId6"/>
    <p:sldLayoutId id="2147484421" r:id="rId7"/>
    <p:sldLayoutId id="2147484422" r:id="rId8"/>
    <p:sldLayoutId id="2147484423" r:id="rId9"/>
    <p:sldLayoutId id="2147484424" r:id="rId10"/>
    <p:sldLayoutId id="2147484425" r:id="rId11"/>
    <p:sldLayoutId id="2147484426" r:id="rId12"/>
    <p:sldLayoutId id="2147484427" r:id="rId13"/>
    <p:sldLayoutId id="2147484428" r:id="rId14"/>
    <p:sldLayoutId id="2147484429" r:id="rId15"/>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2649"/>
                                        </p:tgtEl>
                                        <p:attrNameLst>
                                          <p:attrName>style.visibility</p:attrName>
                                        </p:attrNameLst>
                                      </p:cBhvr>
                                      <p:to>
                                        <p:strVal val="visible"/>
                                      </p:to>
                                    </p:set>
                                    <p:animEffect transition="in" filter="fade">
                                      <p:cBhvr>
                                        <p:cTn id="7" dur="2000"/>
                                        <p:tgtEl>
                                          <p:spTgt spid="11264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2650"/>
                                        </p:tgtEl>
                                        <p:attrNameLst>
                                          <p:attrName>style.visibility</p:attrName>
                                        </p:attrNameLst>
                                      </p:cBhvr>
                                      <p:to>
                                        <p:strVal val="visible"/>
                                      </p:to>
                                    </p:set>
                                    <p:animEffect transition="in" filter="fade">
                                      <p:cBhvr>
                                        <p:cTn id="10" dur="2000"/>
                                        <p:tgtEl>
                                          <p:spTgt spid="112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9" grpId="0"/>
      <p:bldP spid="112650" grpId="0">
        <p:tmplLst>
          <p:tmpl>
            <p:tnLst>
              <p:par>
                <p:cTn presetID="10" presetClass="entr" presetSubtype="0" fill="hold" nodeType="withEffect">
                  <p:stCondLst>
                    <p:cond delay="0"/>
                  </p:stCondLst>
                  <p:childTnLst>
                    <p:set>
                      <p:cBhvr>
                        <p:cTn dur="1" fill="hold">
                          <p:stCondLst>
                            <p:cond delay="0"/>
                          </p:stCondLst>
                        </p:cTn>
                        <p:tgtEl>
                          <p:spTgt spid="112650"/>
                        </p:tgtEl>
                        <p:attrNameLst>
                          <p:attrName>style.visibility</p:attrName>
                        </p:attrNameLst>
                      </p:cBhvr>
                      <p:to>
                        <p:strVal val="visible"/>
                      </p:to>
                    </p:set>
                    <p:animEffect transition="in" filter="fade">
                      <p:cBhvr>
                        <p:cTn dur="2000"/>
                        <p:tgtEl>
                          <p:spTgt spid="112650"/>
                        </p:tgtEl>
                      </p:cBhvr>
                    </p:animEffect>
                  </p:childTnLst>
                </p:cTn>
              </p:par>
            </p:tnLst>
          </p:tmpl>
        </p:tmplLst>
      </p:bldP>
    </p:bldLst>
  </p:timing>
  <p:hf hd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Palatino Linotype" pitchFamily="18" charset="0"/>
        </a:defRPr>
      </a:lvl2pPr>
      <a:lvl3pPr algn="l" rtl="0" eaLnBrk="0" fontAlgn="base" hangingPunct="0">
        <a:spcBef>
          <a:spcPct val="0"/>
        </a:spcBef>
        <a:spcAft>
          <a:spcPct val="0"/>
        </a:spcAft>
        <a:defRPr sz="2800" b="1">
          <a:solidFill>
            <a:schemeClr val="tx2"/>
          </a:solidFill>
          <a:latin typeface="Palatino Linotype" pitchFamily="18" charset="0"/>
        </a:defRPr>
      </a:lvl3pPr>
      <a:lvl4pPr algn="l" rtl="0" eaLnBrk="0" fontAlgn="base" hangingPunct="0">
        <a:spcBef>
          <a:spcPct val="0"/>
        </a:spcBef>
        <a:spcAft>
          <a:spcPct val="0"/>
        </a:spcAft>
        <a:defRPr sz="2800" b="1">
          <a:solidFill>
            <a:schemeClr val="tx2"/>
          </a:solidFill>
          <a:latin typeface="Palatino Linotype" pitchFamily="18" charset="0"/>
        </a:defRPr>
      </a:lvl4pPr>
      <a:lvl5pPr algn="l" rtl="0" eaLnBrk="0" fontAlgn="base" hangingPunct="0">
        <a:spcBef>
          <a:spcPct val="0"/>
        </a:spcBef>
        <a:spcAft>
          <a:spcPct val="0"/>
        </a:spcAf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457200" indent="-457200"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914400" indent="-457200"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13716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828800" indent="-457200"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22860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nvGrpSpPr>
          <p:cNvPr id="7171" name="Group 14"/>
          <p:cNvGrpSpPr>
            <a:grpSpLocks/>
          </p:cNvGrpSpPr>
          <p:nvPr/>
        </p:nvGrpSpPr>
        <p:grpSpPr bwMode="auto">
          <a:xfrm>
            <a:off x="250825" y="692150"/>
            <a:ext cx="8542338" cy="720725"/>
            <a:chOff x="80" y="624"/>
            <a:chExt cx="5381" cy="663"/>
          </a:xfrm>
        </p:grpSpPr>
        <p:sp>
          <p:nvSpPr>
            <p:cNvPr id="1032" name="Rectangle 2"/>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3" name="Rectangle 4"/>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4" name="Rectangle 5"/>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5" name="Rectangle 6"/>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6" name="Rectangle 7"/>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7" name="Rectangle 8"/>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sp>
        <p:nvSpPr>
          <p:cNvPr id="112649" name="Rectangle 9"/>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112650" name="Rectangle 10"/>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112651" name="Rectangle 11"/>
          <p:cNvSpPr>
            <a:spLocks noGrp="1" noChangeArrowheads="1"/>
          </p:cNvSpPr>
          <p:nvPr>
            <p:ph type="dt" sz="half" idx="2"/>
          </p:nvPr>
        </p:nvSpPr>
        <p:spPr bwMode="auto">
          <a:xfrm>
            <a:off x="4140200" y="62372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solidFill>
                  <a:srgbClr val="000000"/>
                </a:solidFill>
                <a:latin typeface="Tahoma" pitchFamily="34" charset="0"/>
              </a:defRPr>
            </a:lvl1pPr>
          </a:lstStyle>
          <a:p>
            <a:pPr>
              <a:defRPr/>
            </a:pPr>
            <a:endParaRPr lang="en-CA"/>
          </a:p>
        </p:txBody>
      </p:sp>
      <p:sp>
        <p:nvSpPr>
          <p:cNvPr id="112653"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rgbClr val="333399"/>
                </a:solidFill>
              </a:defRPr>
            </a:lvl1pPr>
          </a:lstStyle>
          <a:p>
            <a:pPr>
              <a:defRPr/>
            </a:pPr>
            <a:fld id="{9CBFB947-B4AC-41EB-B550-F16C3CCE9FC9}"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sldLayoutIdLst>
    <p:sldLayoutId id="2147484449" r:id="rId1"/>
    <p:sldLayoutId id="2147484430" r:id="rId2"/>
    <p:sldLayoutId id="2147484431" r:id="rId3"/>
    <p:sldLayoutId id="2147484432" r:id="rId4"/>
    <p:sldLayoutId id="2147484433" r:id="rId5"/>
    <p:sldLayoutId id="2147484434" r:id="rId6"/>
    <p:sldLayoutId id="2147484435" r:id="rId7"/>
    <p:sldLayoutId id="2147484436" r:id="rId8"/>
    <p:sldLayoutId id="2147484437" r:id="rId9"/>
    <p:sldLayoutId id="2147484438" r:id="rId10"/>
    <p:sldLayoutId id="2147484439" r:id="rId11"/>
    <p:sldLayoutId id="2147484440" r:id="rId12"/>
    <p:sldLayoutId id="2147484441" r:id="rId13"/>
    <p:sldLayoutId id="2147484442" r:id="rId14"/>
    <p:sldLayoutId id="2147484443" r:id="rId15"/>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2649"/>
                                        </p:tgtEl>
                                        <p:attrNameLst>
                                          <p:attrName>style.visibility</p:attrName>
                                        </p:attrNameLst>
                                      </p:cBhvr>
                                      <p:to>
                                        <p:strVal val="visible"/>
                                      </p:to>
                                    </p:set>
                                    <p:animEffect transition="in" filter="fade">
                                      <p:cBhvr>
                                        <p:cTn id="7" dur="2000"/>
                                        <p:tgtEl>
                                          <p:spTgt spid="11264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2650"/>
                                        </p:tgtEl>
                                        <p:attrNameLst>
                                          <p:attrName>style.visibility</p:attrName>
                                        </p:attrNameLst>
                                      </p:cBhvr>
                                      <p:to>
                                        <p:strVal val="visible"/>
                                      </p:to>
                                    </p:set>
                                    <p:animEffect transition="in" filter="fade">
                                      <p:cBhvr>
                                        <p:cTn id="10" dur="2000"/>
                                        <p:tgtEl>
                                          <p:spTgt spid="112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9" grpId="0"/>
      <p:bldP spid="112650" grpId="0">
        <p:tmplLst>
          <p:tmpl>
            <p:tnLst>
              <p:par>
                <p:cTn presetID="10" presetClass="entr" presetSubtype="0" fill="hold" nodeType="withEffect">
                  <p:stCondLst>
                    <p:cond delay="0"/>
                  </p:stCondLst>
                  <p:childTnLst>
                    <p:set>
                      <p:cBhvr>
                        <p:cTn dur="1" fill="hold">
                          <p:stCondLst>
                            <p:cond delay="0"/>
                          </p:stCondLst>
                        </p:cTn>
                        <p:tgtEl>
                          <p:spTgt spid="112650"/>
                        </p:tgtEl>
                        <p:attrNameLst>
                          <p:attrName>style.visibility</p:attrName>
                        </p:attrNameLst>
                      </p:cBhvr>
                      <p:to>
                        <p:strVal val="visible"/>
                      </p:to>
                    </p:set>
                    <p:animEffect transition="in" filter="fade">
                      <p:cBhvr>
                        <p:cTn dur="2000"/>
                        <p:tgtEl>
                          <p:spTgt spid="112650"/>
                        </p:tgtEl>
                      </p:cBhvr>
                    </p:animEffect>
                  </p:childTnLst>
                </p:cTn>
              </p:par>
            </p:tnLst>
          </p:tmpl>
        </p:tmplLst>
      </p:bldP>
    </p:bldLst>
  </p:timing>
  <p:hf hd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Palatino Linotype" pitchFamily="18" charset="0"/>
        </a:defRPr>
      </a:lvl2pPr>
      <a:lvl3pPr algn="l" rtl="0" eaLnBrk="0" fontAlgn="base" hangingPunct="0">
        <a:spcBef>
          <a:spcPct val="0"/>
        </a:spcBef>
        <a:spcAft>
          <a:spcPct val="0"/>
        </a:spcAft>
        <a:defRPr sz="2800" b="1">
          <a:solidFill>
            <a:schemeClr val="tx2"/>
          </a:solidFill>
          <a:latin typeface="Palatino Linotype" pitchFamily="18" charset="0"/>
        </a:defRPr>
      </a:lvl3pPr>
      <a:lvl4pPr algn="l" rtl="0" eaLnBrk="0" fontAlgn="base" hangingPunct="0">
        <a:spcBef>
          <a:spcPct val="0"/>
        </a:spcBef>
        <a:spcAft>
          <a:spcPct val="0"/>
        </a:spcAft>
        <a:defRPr sz="2800" b="1">
          <a:solidFill>
            <a:schemeClr val="tx2"/>
          </a:solidFill>
          <a:latin typeface="Palatino Linotype" pitchFamily="18" charset="0"/>
        </a:defRPr>
      </a:lvl4pPr>
      <a:lvl5pPr algn="l" rtl="0" eaLnBrk="0" fontAlgn="base" hangingPunct="0">
        <a:spcBef>
          <a:spcPct val="0"/>
        </a:spcBef>
        <a:spcAft>
          <a:spcPct val="0"/>
        </a:spcAf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457200" indent="-457200"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914400" indent="-457200"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13716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828800" indent="-457200"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22860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6" name="Rectangle 4"/>
          <p:cNvSpPr>
            <a:spLocks noGrp="1" noChangeArrowheads="1"/>
          </p:cNvSpPr>
          <p:nvPr>
            <p:ph type="ctrTitle"/>
          </p:nvPr>
        </p:nvSpPr>
        <p:spPr>
          <a:xfrm>
            <a:off x="1196625" y="2573905"/>
            <a:ext cx="7651750" cy="476250"/>
          </a:xfrm>
        </p:spPr>
        <p:txBody>
          <a:bodyPr/>
          <a:lstStyle/>
          <a:p>
            <a:pPr marL="0" indent="0" eaLnBrk="1" hangingPunct="1">
              <a:tabLst/>
            </a:pPr>
            <a:r>
              <a:rPr lang="en-CA" altLang="en-US" sz="2400" dirty="0">
                <a:latin typeface="Gisha" panose="020B0502040204020203" pitchFamily="34" charset="-79"/>
                <a:cs typeface="Gisha" panose="020B0502040204020203" pitchFamily="34" charset="-79"/>
              </a:rPr>
              <a:t>Advanced Long-term Debt Paying Ability Analysis</a:t>
            </a:r>
          </a:p>
        </p:txBody>
      </p:sp>
      <p:sp>
        <p:nvSpPr>
          <p:cNvPr id="120834" name="Rectangle 1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17AE233D-BDD4-4A52-8F65-317CB32EFCA9}" type="slidenum">
              <a:rPr lang="en-CA" altLang="en-US" sz="1400" smtClean="0">
                <a:solidFill>
                  <a:schemeClr val="tx2"/>
                </a:solidFill>
                <a:latin typeface="Tahoma" panose="020B0604030504040204" pitchFamily="34" charset="0"/>
              </a:rPr>
              <a:pPr>
                <a:buClrTx/>
                <a:buSzTx/>
                <a:buFontTx/>
                <a:buNone/>
              </a:pPr>
              <a:t>1</a:t>
            </a:fld>
            <a:endParaRPr lang="en-CA" altLang="en-US" sz="1400">
              <a:solidFill>
                <a:schemeClr val="tx2"/>
              </a:solidFill>
              <a:latin typeface="Tahoma" panose="020B0604030504040204" pitchFamily="34" charset="0"/>
            </a:endParaRPr>
          </a:p>
        </p:txBody>
      </p:sp>
      <p:sp>
        <p:nvSpPr>
          <p:cNvPr id="120835" name="Rectangle 13"/>
          <p:cNvSpPr txBox="1">
            <a:spLocks noGrp="1" noChangeArrowheads="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lgn="r" eaLnBrk="1" hangingPunct="1">
              <a:buClrTx/>
              <a:buSzTx/>
              <a:buFontTx/>
              <a:buNone/>
            </a:pPr>
            <a:fld id="{DDF7181F-C080-4C6F-AE42-70447843C533}" type="slidenum">
              <a:rPr lang="en-CA" altLang="en-US" sz="1400" b="1">
                <a:solidFill>
                  <a:schemeClr val="tx2"/>
                </a:solidFill>
                <a:latin typeface="Ghisha"/>
              </a:rPr>
              <a:pPr algn="r" eaLnBrk="1" hangingPunct="1">
                <a:buClrTx/>
                <a:buSzTx/>
                <a:buFontTx/>
                <a:buNone/>
              </a:pPr>
              <a:t>1</a:t>
            </a:fld>
            <a:endParaRPr lang="en-CA" altLang="en-US" sz="1400" b="1" dirty="0">
              <a:solidFill>
                <a:schemeClr val="tx2"/>
              </a:solidFill>
              <a:latin typeface="Ghish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55F67-C97F-4923-98C7-5C0D76E3EA71}"/>
              </a:ext>
            </a:extLst>
          </p:cNvPr>
          <p:cNvSpPr>
            <a:spLocks noGrp="1"/>
          </p:cNvSpPr>
          <p:nvPr>
            <p:ph type="title"/>
          </p:nvPr>
        </p:nvSpPr>
        <p:spPr>
          <a:xfrm>
            <a:off x="1384764" y="652723"/>
            <a:ext cx="6437354" cy="492638"/>
          </a:xfrm>
        </p:spPr>
        <p:txBody>
          <a:bodyPr/>
          <a:lstStyle/>
          <a:p>
            <a:r>
              <a:rPr lang="en-CA" altLang="en-US" sz="2400" dirty="0">
                <a:latin typeface="Gisha" panose="020B0502040204020203" pitchFamily="34" charset="-79"/>
                <a:cs typeface="Gisha" panose="020B0502040204020203" pitchFamily="34" charset="-79"/>
              </a:rPr>
              <a:t>Share-based Compensation (IFRS 2)</a:t>
            </a:r>
            <a:endParaRPr lang="en-US" sz="2400" dirty="0">
              <a:latin typeface="Gisha" panose="020B0502040204020203" pitchFamily="34" charset="-79"/>
              <a:cs typeface="Gisha" panose="020B0502040204020203" pitchFamily="34" charset="-79"/>
            </a:endParaRPr>
          </a:p>
        </p:txBody>
      </p:sp>
      <p:sp>
        <p:nvSpPr>
          <p:cNvPr id="3" name="Content Placeholder 2">
            <a:extLst>
              <a:ext uri="{FF2B5EF4-FFF2-40B4-BE49-F238E27FC236}">
                <a16:creationId xmlns:a16="http://schemas.microsoft.com/office/drawing/2014/main" id="{79EA3FCC-4463-4072-AA0A-891E644D1C77}"/>
              </a:ext>
            </a:extLst>
          </p:cNvPr>
          <p:cNvSpPr>
            <a:spLocks noGrp="1"/>
          </p:cNvSpPr>
          <p:nvPr>
            <p:ph idx="1"/>
          </p:nvPr>
        </p:nvSpPr>
        <p:spPr>
          <a:xfrm>
            <a:off x="179387" y="1583795"/>
            <a:ext cx="8848108" cy="4719638"/>
          </a:xfrm>
        </p:spPr>
        <p:txBody>
          <a:bodyPr/>
          <a:lstStyle/>
          <a:p>
            <a:pPr marL="342900" indent="-342900" eaLnBrk="1" hangingPunct="1">
              <a:lnSpc>
                <a:spcPct val="90000"/>
              </a:lnSpc>
              <a:buSzTx/>
              <a:buFont typeface="Wingdings" panose="05000000000000000000" pitchFamily="2" charset="2"/>
              <a:buChar char="q"/>
              <a:tabLst>
                <a:tab pos="895350" algn="l"/>
              </a:tabLst>
            </a:pPr>
            <a:r>
              <a:rPr lang="en-CA" altLang="en-US" sz="1600" dirty="0">
                <a:latin typeface="Gisha" panose="020B0502040204020203" pitchFamily="34" charset="-79"/>
                <a:cs typeface="Gisha" panose="020B0502040204020203" pitchFamily="34" charset="-79"/>
              </a:rPr>
              <a:t>Executive compensation comes in different forms:</a:t>
            </a:r>
          </a:p>
          <a:p>
            <a:pPr marL="0" indent="0" eaLnBrk="1" hangingPunct="1">
              <a:lnSpc>
                <a:spcPct val="90000"/>
              </a:lnSpc>
              <a:buSzTx/>
              <a:tabLst>
                <a:tab pos="895350" algn="l"/>
              </a:tabLst>
            </a:pPr>
            <a:endParaRPr lang="en-CA" altLang="en-US" sz="1600" dirty="0">
              <a:latin typeface="Gisha" panose="020B0502040204020203" pitchFamily="34" charset="-79"/>
              <a:cs typeface="Gisha" panose="020B0502040204020203" pitchFamily="34" charset="-79"/>
            </a:endParaRPr>
          </a:p>
          <a:p>
            <a:pPr marL="684213" lvl="1" indent="-338138" eaLnBrk="1" hangingPunct="1">
              <a:lnSpc>
                <a:spcPct val="90000"/>
              </a:lnSpc>
              <a:buSzPct val="100000"/>
              <a:buFont typeface="Wingdings" panose="05000000000000000000" pitchFamily="2" charset="2"/>
              <a:buChar char="q"/>
              <a:tabLst>
                <a:tab pos="625475" algn="l"/>
              </a:tabLst>
            </a:pPr>
            <a:r>
              <a:rPr lang="en-CA" altLang="en-US" sz="1600" dirty="0">
                <a:latin typeface="Gisha" panose="020B0502040204020203" pitchFamily="34" charset="-79"/>
                <a:cs typeface="Gisha" panose="020B0502040204020203" pitchFamily="34" charset="-79"/>
              </a:rPr>
              <a:t>Salary and bonus</a:t>
            </a:r>
          </a:p>
          <a:p>
            <a:pPr marL="684213" lvl="1" indent="-338138" eaLnBrk="1" hangingPunct="1">
              <a:lnSpc>
                <a:spcPct val="90000"/>
              </a:lnSpc>
              <a:buSzPct val="100000"/>
              <a:buFont typeface="Wingdings" panose="05000000000000000000" pitchFamily="2" charset="2"/>
              <a:buChar char="q"/>
              <a:tabLst>
                <a:tab pos="625475" algn="l"/>
              </a:tabLst>
            </a:pPr>
            <a:r>
              <a:rPr lang="en-CA" altLang="en-US" sz="1600" dirty="0">
                <a:latin typeface="Gisha" panose="020B0502040204020203" pitchFamily="34" charset="-79"/>
                <a:cs typeface="Gisha" panose="020B0502040204020203" pitchFamily="34" charset="-79"/>
              </a:rPr>
              <a:t>Benefits and other perquisites</a:t>
            </a:r>
          </a:p>
          <a:p>
            <a:pPr marL="684213" lvl="1" indent="-338138" eaLnBrk="1" hangingPunct="1">
              <a:lnSpc>
                <a:spcPct val="90000"/>
              </a:lnSpc>
              <a:buSzPct val="100000"/>
              <a:buFont typeface="Wingdings" panose="05000000000000000000" pitchFamily="2" charset="2"/>
              <a:buChar char="q"/>
              <a:tabLst>
                <a:tab pos="625475" algn="l"/>
              </a:tabLst>
            </a:pPr>
            <a:r>
              <a:rPr lang="en-CA" altLang="en-US" sz="1600" dirty="0">
                <a:latin typeface="Gisha" panose="020B0502040204020203" pitchFamily="34" charset="-79"/>
                <a:cs typeface="Gisha" panose="020B0502040204020203" pitchFamily="34" charset="-79"/>
              </a:rPr>
              <a:t>Retirement and severance pay</a:t>
            </a:r>
          </a:p>
          <a:p>
            <a:pPr marL="684213" lvl="4" indent="-338138" eaLnBrk="1" hangingPunct="1">
              <a:lnSpc>
                <a:spcPct val="90000"/>
              </a:lnSpc>
              <a:buSzTx/>
              <a:buFont typeface="Wingdings" panose="05000000000000000000" pitchFamily="2" charset="2"/>
              <a:buChar char="q"/>
              <a:tabLst>
                <a:tab pos="746125" algn="l"/>
              </a:tabLst>
            </a:pPr>
            <a:r>
              <a:rPr lang="en-CA" altLang="en-US" sz="1600" dirty="0">
                <a:latin typeface="Gisha" panose="020B0502040204020203" pitchFamily="34" charset="-79"/>
                <a:cs typeface="Gisha" panose="020B0502040204020203" pitchFamily="34" charset="-79"/>
              </a:rPr>
              <a:t>Long-term incentives</a:t>
            </a:r>
          </a:p>
          <a:p>
            <a:pPr marL="1027113" lvl="4" indent="-342900" eaLnBrk="1" hangingPunct="1">
              <a:lnSpc>
                <a:spcPct val="90000"/>
              </a:lnSpc>
              <a:buSzTx/>
              <a:buFont typeface="Wingdings" panose="05000000000000000000" pitchFamily="2" charset="2"/>
              <a:buChar char="q"/>
              <a:tabLst>
                <a:tab pos="746125" algn="l"/>
              </a:tabLst>
            </a:pPr>
            <a:r>
              <a:rPr lang="en-CA" altLang="en-US" sz="1600" dirty="0">
                <a:latin typeface="Gisha" panose="020B0502040204020203" pitchFamily="34" charset="-79"/>
                <a:cs typeface="Gisha" panose="020B0502040204020203" pitchFamily="34" charset="-79"/>
              </a:rPr>
              <a:t>Stock options </a:t>
            </a:r>
          </a:p>
          <a:p>
            <a:pPr marL="1027113" lvl="4" indent="-342900" eaLnBrk="1" hangingPunct="1">
              <a:lnSpc>
                <a:spcPct val="90000"/>
              </a:lnSpc>
              <a:buSzTx/>
              <a:buFont typeface="Wingdings" panose="05000000000000000000" pitchFamily="2" charset="2"/>
              <a:buChar char="q"/>
              <a:tabLst>
                <a:tab pos="746125" algn="l"/>
              </a:tabLst>
            </a:pPr>
            <a:r>
              <a:rPr lang="en-CA" altLang="en-US" sz="1600" dirty="0">
                <a:latin typeface="Gisha" panose="020B0502040204020203" pitchFamily="34" charset="-79"/>
                <a:cs typeface="Gisha" panose="020B0502040204020203" pitchFamily="34" charset="-79"/>
              </a:rPr>
              <a:t>Stock appreciation rights (SARs) </a:t>
            </a:r>
          </a:p>
          <a:p>
            <a:pPr marL="1027113" lvl="4" indent="-342900" eaLnBrk="1" hangingPunct="1">
              <a:lnSpc>
                <a:spcPct val="90000"/>
              </a:lnSpc>
              <a:buSzTx/>
              <a:buFont typeface="Wingdings" panose="05000000000000000000" pitchFamily="2" charset="2"/>
              <a:buChar char="q"/>
              <a:tabLst>
                <a:tab pos="746125" algn="l"/>
              </a:tabLst>
            </a:pPr>
            <a:r>
              <a:rPr lang="en-CA" altLang="en-US" sz="1600" dirty="0">
                <a:latin typeface="Gisha" panose="020B0502040204020203" pitchFamily="34" charset="-79"/>
                <a:cs typeface="Gisha" panose="020B0502040204020203" pitchFamily="34" charset="-79"/>
              </a:rPr>
              <a:t>Stock grants </a:t>
            </a:r>
          </a:p>
          <a:p>
            <a:pPr marL="1374775" lvl="4" indent="-347663" eaLnBrk="1" hangingPunct="1">
              <a:lnSpc>
                <a:spcPct val="90000"/>
              </a:lnSpc>
              <a:buSzTx/>
              <a:buFont typeface="Wingdings" panose="05000000000000000000" pitchFamily="2" charset="2"/>
              <a:buChar char="q"/>
              <a:tabLst>
                <a:tab pos="746125" algn="l"/>
              </a:tabLst>
            </a:pPr>
            <a:r>
              <a:rPr lang="en-CA" altLang="en-US" sz="1600" dirty="0">
                <a:latin typeface="Gisha" panose="020B0502040204020203" pitchFamily="34" charset="-79"/>
                <a:cs typeface="Gisha" panose="020B0502040204020203" pitchFamily="34" charset="-79"/>
              </a:rPr>
              <a:t>Restrictive share units (RSUs)</a:t>
            </a:r>
          </a:p>
          <a:p>
            <a:pPr marL="1374775" lvl="4" indent="-347663" eaLnBrk="1" hangingPunct="1">
              <a:lnSpc>
                <a:spcPct val="90000"/>
              </a:lnSpc>
              <a:buSzTx/>
              <a:buFont typeface="Wingdings" panose="05000000000000000000" pitchFamily="2" charset="2"/>
              <a:buChar char="q"/>
              <a:tabLst>
                <a:tab pos="746125" algn="l"/>
              </a:tabLst>
            </a:pPr>
            <a:r>
              <a:rPr lang="en-CA" altLang="en-US" sz="1600" dirty="0">
                <a:latin typeface="Gisha" panose="020B0502040204020203" pitchFamily="34" charset="-79"/>
                <a:cs typeface="Gisha" panose="020B0502040204020203" pitchFamily="34" charset="-79"/>
              </a:rPr>
              <a:t>Performance share units (PSUs)</a:t>
            </a:r>
          </a:p>
          <a:p>
            <a:pPr marL="1371600" lvl="4" indent="-344488" eaLnBrk="1" hangingPunct="1">
              <a:lnSpc>
                <a:spcPct val="90000"/>
              </a:lnSpc>
              <a:buSzTx/>
              <a:buFont typeface="Wingdings" panose="05000000000000000000" pitchFamily="2" charset="2"/>
              <a:buChar char="q"/>
              <a:tabLst>
                <a:tab pos="746125" algn="l"/>
              </a:tabLst>
            </a:pPr>
            <a:r>
              <a:rPr lang="en-CA" altLang="en-US" sz="1600" dirty="0">
                <a:latin typeface="Gisha" panose="020B0502040204020203" pitchFamily="34" charset="-79"/>
                <a:cs typeface="Gisha" panose="020B0502040204020203" pitchFamily="34" charset="-79"/>
              </a:rPr>
              <a:t>Deferred share units (DSUs)</a:t>
            </a:r>
          </a:p>
          <a:p>
            <a:pPr marL="684212" lvl="4" indent="0" eaLnBrk="1" hangingPunct="1">
              <a:lnSpc>
                <a:spcPct val="90000"/>
              </a:lnSpc>
              <a:buSzTx/>
              <a:buNone/>
              <a:tabLst>
                <a:tab pos="746125" algn="l"/>
              </a:tabLst>
            </a:pPr>
            <a:endParaRPr lang="en-CA" altLang="en-US" sz="1600" dirty="0">
              <a:latin typeface="Gisha" panose="020B0502040204020203" pitchFamily="34" charset="-79"/>
              <a:cs typeface="Gisha" panose="020B0502040204020203" pitchFamily="34" charset="-79"/>
            </a:endParaRPr>
          </a:p>
          <a:p>
            <a:pPr marL="342900" indent="-342900" eaLnBrk="1" hangingPunct="1">
              <a:lnSpc>
                <a:spcPct val="90000"/>
              </a:lnSpc>
              <a:buSzTx/>
              <a:buFont typeface="Wingdings" panose="05000000000000000000" pitchFamily="2" charset="2"/>
              <a:buChar char="q"/>
              <a:tabLst>
                <a:tab pos="895350" algn="l"/>
              </a:tabLst>
            </a:pPr>
            <a:r>
              <a:rPr lang="en-CA" altLang="en-US" sz="1600" dirty="0">
                <a:latin typeface="Gisha" panose="020B0502040204020203" pitchFamily="34" charset="-79"/>
                <a:cs typeface="Gisha" panose="020B0502040204020203" pitchFamily="34" charset="-79"/>
              </a:rPr>
              <a:t>Fair value of a share-based compensation arrangement at the </a:t>
            </a:r>
            <a:r>
              <a:rPr lang="en-CA" altLang="en-US" sz="1600" b="1" dirty="0">
                <a:latin typeface="Gisha" panose="020B0502040204020203" pitchFamily="34" charset="-79"/>
                <a:cs typeface="Gisha" panose="020B0502040204020203" pitchFamily="34" charset="-79"/>
              </a:rPr>
              <a:t>grant date </a:t>
            </a:r>
            <a:r>
              <a:rPr lang="en-CA" altLang="en-US" sz="1600" dirty="0">
                <a:latin typeface="Gisha" panose="020B0502040204020203" pitchFamily="34" charset="-79"/>
                <a:cs typeface="Gisha" panose="020B0502040204020203" pitchFamily="34" charset="-79"/>
              </a:rPr>
              <a:t>is amortized over the </a:t>
            </a:r>
            <a:r>
              <a:rPr lang="en-CA" altLang="en-US" sz="1600" b="1" dirty="0">
                <a:latin typeface="Gisha" panose="020B0502040204020203" pitchFamily="34" charset="-79"/>
                <a:cs typeface="Gisha" panose="020B0502040204020203" pitchFamily="34" charset="-79"/>
              </a:rPr>
              <a:t>vesting period</a:t>
            </a:r>
          </a:p>
          <a:p>
            <a:pPr marL="342900" indent="-342900" eaLnBrk="1" hangingPunct="1">
              <a:lnSpc>
                <a:spcPct val="90000"/>
              </a:lnSpc>
              <a:buSzTx/>
              <a:buFont typeface="Wingdings" panose="05000000000000000000" pitchFamily="2" charset="2"/>
              <a:buChar char="q"/>
              <a:tabLst>
                <a:tab pos="895350" algn="l"/>
              </a:tabLst>
            </a:pPr>
            <a:endParaRPr lang="en-CA" altLang="en-US" sz="1600" b="1" dirty="0">
              <a:latin typeface="Gisha" panose="020B0502040204020203" pitchFamily="34" charset="-79"/>
              <a:cs typeface="Gisha" panose="020B0502040204020203" pitchFamily="34" charset="-79"/>
            </a:endParaRPr>
          </a:p>
          <a:p>
            <a:pPr marL="342900" indent="-342900" eaLnBrk="1" hangingPunct="1">
              <a:lnSpc>
                <a:spcPct val="90000"/>
              </a:lnSpc>
              <a:buSzTx/>
              <a:buFont typeface="Wingdings" panose="05000000000000000000" pitchFamily="2" charset="2"/>
              <a:buChar char="q"/>
              <a:tabLst>
                <a:tab pos="895350" algn="l"/>
              </a:tabLst>
            </a:pPr>
            <a:r>
              <a:rPr lang="en-CA" altLang="en-US" sz="1600" dirty="0">
                <a:latin typeface="Gisha" panose="020B0502040204020203" pitchFamily="34" charset="-79"/>
                <a:cs typeface="Gisha" panose="020B0502040204020203" pitchFamily="34" charset="-79"/>
              </a:rPr>
              <a:t>Compensation expense is adjusted for forfeitures annually</a:t>
            </a:r>
          </a:p>
          <a:p>
            <a:pPr marL="0" indent="0" eaLnBrk="1" hangingPunct="1">
              <a:lnSpc>
                <a:spcPct val="90000"/>
              </a:lnSpc>
              <a:buSzTx/>
              <a:tabLst>
                <a:tab pos="895350" algn="l"/>
              </a:tabLst>
            </a:pPr>
            <a:endParaRPr lang="en-CA" altLang="en-US" sz="1600" dirty="0">
              <a:latin typeface="Gisha" panose="020B0502040204020203" pitchFamily="34" charset="-79"/>
              <a:cs typeface="Gisha" panose="020B0502040204020203" pitchFamily="34" charset="-79"/>
            </a:endParaRPr>
          </a:p>
          <a:p>
            <a:pPr marL="342900" indent="-342900" eaLnBrk="1" hangingPunct="1">
              <a:lnSpc>
                <a:spcPct val="90000"/>
              </a:lnSpc>
              <a:buSzTx/>
              <a:buFont typeface="Wingdings" panose="05000000000000000000" pitchFamily="2" charset="2"/>
              <a:buChar char="q"/>
              <a:tabLst>
                <a:tab pos="895350" algn="l"/>
              </a:tabLst>
            </a:pPr>
            <a:r>
              <a:rPr lang="en-CA" altLang="en-US" sz="1600" dirty="0">
                <a:latin typeface="Gisha" panose="020B0502040204020203" pitchFamily="34" charset="-79"/>
                <a:cs typeface="Gisha" panose="020B0502040204020203" pitchFamily="34" charset="-79"/>
              </a:rPr>
              <a:t>Arrangements have an </a:t>
            </a:r>
            <a:r>
              <a:rPr lang="en-CA" altLang="en-US" sz="1600" b="1" dirty="0">
                <a:latin typeface="Gisha" panose="020B0502040204020203" pitchFamily="34" charset="-79"/>
                <a:cs typeface="Gisha" panose="020B0502040204020203" pitchFamily="34" charset="-79"/>
              </a:rPr>
              <a:t>exercise date </a:t>
            </a:r>
            <a:r>
              <a:rPr lang="en-CA" altLang="en-US" sz="1600" dirty="0">
                <a:latin typeface="Gisha" panose="020B0502040204020203" pitchFamily="34" charset="-79"/>
                <a:cs typeface="Gisha" panose="020B0502040204020203" pitchFamily="34" charset="-79"/>
              </a:rPr>
              <a:t>and an </a:t>
            </a:r>
            <a:r>
              <a:rPr lang="en-CA" altLang="en-US" sz="1600" b="1" dirty="0">
                <a:latin typeface="Gisha" panose="020B0502040204020203" pitchFamily="34" charset="-79"/>
                <a:cs typeface="Gisha" panose="020B0502040204020203" pitchFamily="34" charset="-79"/>
              </a:rPr>
              <a:t>expiry date</a:t>
            </a:r>
          </a:p>
          <a:p>
            <a:pPr marL="342900" indent="-342900" eaLnBrk="1" hangingPunct="1">
              <a:lnSpc>
                <a:spcPct val="90000"/>
              </a:lnSpc>
              <a:buSzTx/>
              <a:buFont typeface="Wingdings" panose="05000000000000000000" pitchFamily="2" charset="2"/>
              <a:buChar char="q"/>
              <a:tabLst>
                <a:tab pos="895350" algn="l"/>
              </a:tabLst>
            </a:pPr>
            <a:endParaRPr lang="en-CA" altLang="en-US" sz="1600" b="1" dirty="0">
              <a:latin typeface="Gisha" panose="020B0502040204020203" pitchFamily="34" charset="-79"/>
              <a:cs typeface="Gisha" panose="020B0502040204020203" pitchFamily="34" charset="-79"/>
            </a:endParaRPr>
          </a:p>
          <a:p>
            <a:pPr marL="342900" indent="-342900" eaLnBrk="1" hangingPunct="1">
              <a:lnSpc>
                <a:spcPct val="90000"/>
              </a:lnSpc>
              <a:buSzTx/>
              <a:buFont typeface="Wingdings" panose="05000000000000000000" pitchFamily="2" charset="2"/>
              <a:buChar char="q"/>
              <a:tabLst>
                <a:tab pos="895350" algn="l"/>
              </a:tabLst>
            </a:pPr>
            <a:r>
              <a:rPr lang="en-CA" altLang="en-US" sz="1600" dirty="0">
                <a:latin typeface="Gisha" panose="020B0502040204020203" pitchFamily="34" charset="-79"/>
                <a:cs typeface="Gisha" panose="020B0502040204020203" pitchFamily="34" charset="-79"/>
              </a:rPr>
              <a:t>The trend is to extend the exercise date well beyond the </a:t>
            </a:r>
            <a:r>
              <a:rPr lang="en-CA" altLang="en-US" sz="1600" b="1" dirty="0">
                <a:latin typeface="Gisha" panose="020B0502040204020203" pitchFamily="34" charset="-79"/>
                <a:cs typeface="Gisha" panose="020B0502040204020203" pitchFamily="34" charset="-79"/>
              </a:rPr>
              <a:t>vesting date </a:t>
            </a:r>
            <a:r>
              <a:rPr lang="en-CA" altLang="en-US" sz="1600" dirty="0">
                <a:latin typeface="Gisha" panose="020B0502040204020203" pitchFamily="34" charset="-79"/>
                <a:cs typeface="Gisha" panose="020B0502040204020203" pitchFamily="34" charset="-79"/>
              </a:rPr>
              <a:t>to encourage managers to be more long-term decision-makers</a:t>
            </a:r>
          </a:p>
          <a:p>
            <a:endParaRPr lang="en-US" dirty="0"/>
          </a:p>
        </p:txBody>
      </p:sp>
      <p:sp>
        <p:nvSpPr>
          <p:cNvPr id="4" name="Slide Number Placeholder 3">
            <a:extLst>
              <a:ext uri="{FF2B5EF4-FFF2-40B4-BE49-F238E27FC236}">
                <a16:creationId xmlns:a16="http://schemas.microsoft.com/office/drawing/2014/main" id="{CB0EB281-FF1F-4500-96F8-595700C0BB46}"/>
              </a:ext>
            </a:extLst>
          </p:cNvPr>
          <p:cNvSpPr>
            <a:spLocks noGrp="1"/>
          </p:cNvSpPr>
          <p:nvPr>
            <p:ph type="sldNum" sz="quarter" idx="10"/>
          </p:nvPr>
        </p:nvSpPr>
        <p:spPr>
          <a:xfrm>
            <a:off x="6723574" y="6284667"/>
            <a:ext cx="2087563" cy="457200"/>
          </a:xfrm>
        </p:spPr>
        <p:txBody>
          <a:bodyPr/>
          <a:lstStyle/>
          <a:p>
            <a:pPr>
              <a:defRPr/>
            </a:pPr>
            <a:fld id="{341A3100-9596-4BBE-A3EE-B26C030EA620}" type="slidenum">
              <a:rPr lang="en-CA" altLang="en-US" smtClean="0"/>
              <a:pPr>
                <a:defRPr/>
              </a:pPr>
              <a:t>10</a:t>
            </a:fld>
            <a:endParaRPr lang="en-CA" altLang="en-US" dirty="0"/>
          </a:p>
        </p:txBody>
      </p:sp>
    </p:spTree>
    <p:extLst>
      <p:ext uri="{BB962C8B-B14F-4D97-AF65-F5344CB8AC3E}">
        <p14:creationId xmlns:p14="http://schemas.microsoft.com/office/powerpoint/2010/main" val="63189558"/>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2"/>
          <p:cNvSpPr>
            <a:spLocks noGrp="1" noChangeArrowheads="1"/>
          </p:cNvSpPr>
          <p:nvPr>
            <p:ph type="title"/>
          </p:nvPr>
        </p:nvSpPr>
        <p:spPr>
          <a:xfrm>
            <a:off x="1286635" y="638690"/>
            <a:ext cx="7411495" cy="582098"/>
          </a:xfrm>
        </p:spPr>
        <p:txBody>
          <a:bodyPr/>
          <a:lstStyle/>
          <a:p>
            <a:pPr eaLnBrk="1" hangingPunct="1"/>
            <a:r>
              <a:rPr lang="en-CA" altLang="en-US" sz="2400" dirty="0">
                <a:latin typeface="Gisha" panose="020B0502040204020203" pitchFamily="34" charset="-79"/>
                <a:cs typeface="Gisha" panose="020B0502040204020203" pitchFamily="34" charset="-79"/>
              </a:rPr>
              <a:t>Long-term Debt-Paying Ability Checklist</a:t>
            </a:r>
          </a:p>
        </p:txBody>
      </p:sp>
      <p:sp>
        <p:nvSpPr>
          <p:cNvPr id="131076" name="Rectangle 3"/>
          <p:cNvSpPr>
            <a:spLocks noGrp="1" noChangeArrowheads="1"/>
          </p:cNvSpPr>
          <p:nvPr>
            <p:ph idx="1"/>
          </p:nvPr>
        </p:nvSpPr>
        <p:spPr>
          <a:xfrm>
            <a:off x="179388" y="1528539"/>
            <a:ext cx="8713092" cy="4725001"/>
          </a:xfrm>
        </p:spPr>
        <p:txBody>
          <a:bodyPr/>
          <a:lstStyle/>
          <a:p>
            <a:pPr marL="342900" marR="0" lvl="0" indent="-342900" eaLnBrk="0" hangingPunct="0">
              <a:lnSpc>
                <a:spcPct val="80000"/>
              </a:lnSpc>
              <a:spcBef>
                <a:spcPts val="0"/>
              </a:spcBef>
              <a:spcAft>
                <a:spcPts val="0"/>
              </a:spcAft>
              <a:buClrTx/>
              <a:buSzPct val="100000"/>
              <a:buFont typeface="+mj-lt"/>
              <a:buAutoNum type="arabicPeriod"/>
            </a:pPr>
            <a:r>
              <a:rPr lang="en-US" sz="1200" dirty="0">
                <a:effectLst/>
                <a:latin typeface="Gisha" panose="020B0502040204020203" pitchFamily="34" charset="-79"/>
                <a:cs typeface="Gisha" panose="020B0502040204020203" pitchFamily="34" charset="-79"/>
              </a:rPr>
              <a:t>Does the company have high business risk (i.e., variable of EBIT) due to cyclical sales or high operating leverage limiting how much it can safely borrow?</a:t>
            </a:r>
            <a:endParaRPr lang="en-US" sz="1200" dirty="0">
              <a:effectLst/>
              <a:latin typeface="Gisha" panose="020B0502040204020203" pitchFamily="34" charset="-79"/>
              <a:ea typeface="Times New Roman" panose="02020603050405020304" pitchFamily="18" charset="0"/>
              <a:cs typeface="Gisha" panose="020B0502040204020203" pitchFamily="34" charset="-79"/>
            </a:endParaRPr>
          </a:p>
          <a:p>
            <a:pPr marL="228600" marR="0" indent="-228600">
              <a:lnSpc>
                <a:spcPct val="80000"/>
              </a:lnSpc>
              <a:spcBef>
                <a:spcPts val="0"/>
              </a:spcBef>
              <a:spcAft>
                <a:spcPts val="0"/>
              </a:spcAft>
              <a:buClrTx/>
              <a:buSzPct val="100000"/>
              <a:buFont typeface="+mj-lt"/>
              <a:buAutoNum type="arabicPeriod"/>
            </a:pPr>
            <a:endParaRPr lang="en-US" sz="1000" dirty="0">
              <a:effectLst/>
              <a:latin typeface="Gisha" panose="020B0502040204020203" pitchFamily="34" charset="-79"/>
              <a:ea typeface="Times New Roman" panose="02020603050405020304" pitchFamily="18" charset="0"/>
              <a:cs typeface="Gisha" panose="020B0502040204020203" pitchFamily="34" charset="-79"/>
            </a:endParaRPr>
          </a:p>
          <a:p>
            <a:pPr marL="342900" marR="0" lvl="0" indent="-342900" eaLnBrk="0" hangingPunct="0">
              <a:lnSpc>
                <a:spcPct val="80000"/>
              </a:lnSpc>
              <a:spcBef>
                <a:spcPts val="0"/>
              </a:spcBef>
              <a:spcAft>
                <a:spcPts val="0"/>
              </a:spcAft>
              <a:buClrTx/>
              <a:buSzPct val="100000"/>
              <a:buFont typeface="+mj-lt"/>
              <a:buAutoNum type="arabicPeriod"/>
            </a:pPr>
            <a:r>
              <a:rPr lang="en-US" sz="1200" dirty="0">
                <a:effectLst/>
                <a:latin typeface="Gisha" panose="020B0502040204020203" pitchFamily="34" charset="-79"/>
                <a:cs typeface="Gisha" panose="020B0502040204020203" pitchFamily="34" charset="-79"/>
              </a:rPr>
              <a:t>Is the company defaulting on interest, principal, sinking fund, redemption requirements or violating other loan conditions?</a:t>
            </a:r>
            <a:r>
              <a:rPr lang="en-CA" sz="1200" dirty="0">
                <a:solidFill>
                  <a:srgbClr val="000000"/>
                </a:solidFill>
                <a:effectLst/>
                <a:latin typeface="Gisha" panose="020B0502040204020203" pitchFamily="34" charset="-79"/>
                <a:cs typeface="Gisha" panose="020B0502040204020203" pitchFamily="34" charset="-79"/>
              </a:rPr>
              <a:t> Have any loans already been renegotiated?  Did the renegotiations result in accelerated repayments or higher interest rates?</a:t>
            </a:r>
            <a:r>
              <a:rPr lang="en-US" sz="1200" dirty="0">
                <a:effectLst/>
                <a:latin typeface="Gisha" panose="020B0502040204020203" pitchFamily="34" charset="-79"/>
                <a:ea typeface="Times New Roman" panose="02020603050405020304" pitchFamily="18" charset="0"/>
                <a:cs typeface="Gisha" panose="020B0502040204020203" pitchFamily="34" charset="-79"/>
              </a:rPr>
              <a:t> </a:t>
            </a:r>
          </a:p>
          <a:p>
            <a:pPr marL="342900" marR="0" lvl="0" indent="-342900" eaLnBrk="0" hangingPunct="0">
              <a:lnSpc>
                <a:spcPct val="80000"/>
              </a:lnSpc>
              <a:spcBef>
                <a:spcPts val="0"/>
              </a:spcBef>
              <a:spcAft>
                <a:spcPts val="0"/>
              </a:spcAft>
              <a:buClrTx/>
              <a:buSzPct val="100000"/>
              <a:buFont typeface="+mj-lt"/>
              <a:buAutoNum type="arabicPeriod"/>
            </a:pPr>
            <a:endParaRPr lang="en-US" sz="1000" dirty="0">
              <a:effectLst/>
              <a:latin typeface="Gisha" panose="020B0502040204020203" pitchFamily="34" charset="-79"/>
              <a:ea typeface="Calibri" panose="020F0502020204030204" pitchFamily="34" charset="0"/>
              <a:cs typeface="Gisha" panose="020B0502040204020203" pitchFamily="34" charset="-79"/>
            </a:endParaRPr>
          </a:p>
          <a:p>
            <a:pPr marL="342900" marR="0" lvl="0" indent="-342900" eaLnBrk="0" fontAlgn="base" hangingPunct="0">
              <a:lnSpc>
                <a:spcPct val="80000"/>
              </a:lnSpc>
              <a:spcBef>
                <a:spcPts val="0"/>
              </a:spcBef>
              <a:spcAft>
                <a:spcPts val="0"/>
              </a:spcAft>
              <a:buClrTx/>
              <a:buSzPct val="100000"/>
              <a:buFont typeface="+mj-lt"/>
              <a:buAutoNum type="arabicPeriod"/>
            </a:pPr>
            <a:r>
              <a:rPr lang="en-US" sz="1200" dirty="0">
                <a:effectLst/>
                <a:latin typeface="Gisha" panose="020B0502040204020203" pitchFamily="34" charset="-79"/>
                <a:cs typeface="Gisha" panose="020B0502040204020203" pitchFamily="34" charset="-79"/>
              </a:rPr>
              <a:t>Do loan conditions designed to protect collateral and conserve cash for debt servicing place operational limitations on the company? </a:t>
            </a:r>
          </a:p>
          <a:p>
            <a:pPr marL="228600" marR="0" lvl="0" indent="-228600" eaLnBrk="0" fontAlgn="base" hangingPunct="0">
              <a:lnSpc>
                <a:spcPct val="80000"/>
              </a:lnSpc>
              <a:spcBef>
                <a:spcPts val="0"/>
              </a:spcBef>
              <a:spcAft>
                <a:spcPts val="0"/>
              </a:spcAft>
              <a:buClrTx/>
              <a:buSzPct val="100000"/>
              <a:buFont typeface="+mj-lt"/>
              <a:buAutoNum type="arabicPeriod"/>
            </a:pPr>
            <a:endParaRPr lang="en-US" sz="1000" dirty="0">
              <a:latin typeface="Gisha" panose="020B0502040204020203" pitchFamily="34" charset="-79"/>
              <a:cs typeface="Gisha" panose="020B0502040204020203" pitchFamily="34" charset="-79"/>
            </a:endParaRPr>
          </a:p>
          <a:p>
            <a:pPr marL="342900" marR="0" lvl="0" indent="-342900" eaLnBrk="0" fontAlgn="base" hangingPunct="0">
              <a:lnSpc>
                <a:spcPct val="80000"/>
              </a:lnSpc>
              <a:spcBef>
                <a:spcPts val="0"/>
              </a:spcBef>
              <a:spcAft>
                <a:spcPts val="0"/>
              </a:spcAft>
              <a:buClrTx/>
              <a:buSzPct val="100000"/>
              <a:buFont typeface="+mj-lt"/>
              <a:buAutoNum type="arabicPeriod"/>
            </a:pPr>
            <a:r>
              <a:rPr lang="en-US" sz="1200" dirty="0">
                <a:effectLst/>
                <a:latin typeface="Gisha" panose="020B0502040204020203" pitchFamily="34" charset="-79"/>
                <a:cs typeface="Gisha" panose="020B0502040204020203" pitchFamily="34" charset="-79"/>
              </a:rPr>
              <a:t>Is short-term borrowing committed or non-committed?</a:t>
            </a:r>
            <a:endParaRPr lang="en-US" sz="1200" dirty="0">
              <a:effectLst/>
              <a:latin typeface="Gisha" panose="020B0502040204020203" pitchFamily="34" charset="-79"/>
              <a:ea typeface="Times New Roman" panose="02020603050405020304" pitchFamily="18" charset="0"/>
              <a:cs typeface="Gisha" panose="020B0502040204020203" pitchFamily="34" charset="-79"/>
            </a:endParaRPr>
          </a:p>
          <a:p>
            <a:pPr marL="228600" marR="0" lvl="0" indent="-228600" eaLnBrk="0" fontAlgn="base" hangingPunct="0">
              <a:lnSpc>
                <a:spcPct val="80000"/>
              </a:lnSpc>
              <a:spcBef>
                <a:spcPts val="0"/>
              </a:spcBef>
              <a:spcAft>
                <a:spcPts val="0"/>
              </a:spcAft>
              <a:buClrTx/>
              <a:buSzPct val="100000"/>
              <a:buFont typeface="+mj-lt"/>
              <a:buAutoNum type="arabicPeriod"/>
            </a:pPr>
            <a:endParaRPr lang="en-US" sz="1000" dirty="0">
              <a:effectLst/>
              <a:latin typeface="Gisha" panose="020B0502040204020203" pitchFamily="34" charset="-79"/>
              <a:ea typeface="Times New Roman" panose="02020603050405020304" pitchFamily="18" charset="0"/>
              <a:cs typeface="Gisha" panose="020B0502040204020203" pitchFamily="34" charset="-79"/>
            </a:endParaRPr>
          </a:p>
          <a:p>
            <a:pPr marL="342900" marR="0" lvl="0" indent="-342900" eaLnBrk="0" fontAlgn="base" hangingPunct="0">
              <a:lnSpc>
                <a:spcPct val="80000"/>
              </a:lnSpc>
              <a:spcBef>
                <a:spcPts val="0"/>
              </a:spcBef>
              <a:spcAft>
                <a:spcPts val="0"/>
              </a:spcAft>
              <a:buClrTx/>
              <a:buSzPct val="100000"/>
              <a:buFont typeface="+mj-lt"/>
              <a:buAutoNum type="arabicPeriod"/>
            </a:pPr>
            <a:r>
              <a:rPr lang="en-US" sz="1200" dirty="0">
                <a:effectLst/>
                <a:latin typeface="Gisha" panose="020B0502040204020203" pitchFamily="34" charset="-79"/>
                <a:cs typeface="Gisha" panose="020B0502040204020203" pitchFamily="34" charset="-79"/>
              </a:rPr>
              <a:t>What does the maturity analysis of the company’s long-term debts indicate? Is the company mismatching the maturities of its long-term assets and liabilities?  Are there any large loan “balloon” payments due shortly?  Are they able to roll over their obligations with lenders?</a:t>
            </a:r>
          </a:p>
          <a:p>
            <a:pPr marL="228600" marR="0" lvl="0" indent="-228600" eaLnBrk="0" fontAlgn="base" hangingPunct="0">
              <a:lnSpc>
                <a:spcPct val="80000"/>
              </a:lnSpc>
              <a:spcBef>
                <a:spcPts val="0"/>
              </a:spcBef>
              <a:spcAft>
                <a:spcPts val="0"/>
              </a:spcAft>
              <a:buClrTx/>
              <a:buSzPct val="100000"/>
              <a:buFont typeface="+mj-lt"/>
              <a:buAutoNum type="arabicPeriod"/>
            </a:pPr>
            <a:endParaRPr lang="en-US" sz="1000" dirty="0">
              <a:effectLst/>
              <a:latin typeface="Gisha" panose="020B0502040204020203" pitchFamily="34" charset="-79"/>
              <a:ea typeface="Calibri" panose="020F0502020204030204" pitchFamily="34" charset="0"/>
              <a:cs typeface="Gisha" panose="020B0502040204020203" pitchFamily="34" charset="-79"/>
            </a:endParaRPr>
          </a:p>
          <a:p>
            <a:pPr marL="342900" marR="0" lvl="0" indent="-342900" eaLnBrk="0" fontAlgn="base" hangingPunct="0">
              <a:lnSpc>
                <a:spcPct val="80000"/>
              </a:lnSpc>
              <a:spcBef>
                <a:spcPts val="0"/>
              </a:spcBef>
              <a:spcAft>
                <a:spcPts val="0"/>
              </a:spcAft>
              <a:buClrTx/>
              <a:buSzPct val="100000"/>
              <a:buFont typeface="+mj-lt"/>
              <a:buAutoNum type="arabicPeriod"/>
            </a:pPr>
            <a:r>
              <a:rPr lang="en-US" sz="1200" dirty="0">
                <a:effectLst/>
                <a:latin typeface="Gisha" panose="020B0502040204020203" pitchFamily="34" charset="-79"/>
                <a:ea typeface="Times New Roman" panose="02020603050405020304" pitchFamily="18" charset="0"/>
                <a:cs typeface="Gisha" panose="020B0502040204020203" pitchFamily="34" charset="-79"/>
              </a:rPr>
              <a:t>Are floating interest rates and foreign currency loans properly hedged, or is the company exposed to fluctuating rates?  What does the sensitivity analysis say about exposure to these risks? Are other commodity risks being hedged effectively?</a:t>
            </a:r>
          </a:p>
          <a:p>
            <a:pPr marL="228600" marR="0" lvl="0" indent="-228600" eaLnBrk="0" fontAlgn="base" hangingPunct="0">
              <a:lnSpc>
                <a:spcPct val="80000"/>
              </a:lnSpc>
              <a:spcBef>
                <a:spcPts val="0"/>
              </a:spcBef>
              <a:spcAft>
                <a:spcPts val="0"/>
              </a:spcAft>
              <a:buClrTx/>
              <a:buSzPct val="100000"/>
              <a:buFont typeface="+mj-lt"/>
              <a:buAutoNum type="arabicPeriod"/>
            </a:pPr>
            <a:endParaRPr lang="en-US" sz="1000" dirty="0">
              <a:effectLst/>
              <a:latin typeface="Gisha" panose="020B0502040204020203" pitchFamily="34" charset="-79"/>
              <a:ea typeface="Calibri" panose="020F0502020204030204" pitchFamily="34" charset="0"/>
              <a:cs typeface="Gisha" panose="020B0502040204020203" pitchFamily="34" charset="-79"/>
            </a:endParaRPr>
          </a:p>
          <a:p>
            <a:pPr marL="342900" marR="0" lvl="0" indent="-342900" eaLnBrk="0" fontAlgn="base" hangingPunct="0">
              <a:lnSpc>
                <a:spcPct val="80000"/>
              </a:lnSpc>
              <a:spcBef>
                <a:spcPts val="0"/>
              </a:spcBef>
              <a:spcAft>
                <a:spcPts val="0"/>
              </a:spcAft>
              <a:buClrTx/>
              <a:buSzPct val="100000"/>
              <a:buFont typeface="+mj-lt"/>
              <a:buAutoNum type="arabicPeriod"/>
            </a:pPr>
            <a:r>
              <a:rPr lang="en-US" sz="1200" dirty="0">
                <a:effectLst/>
                <a:latin typeface="Gisha" panose="020B0502040204020203" pitchFamily="34" charset="-79"/>
                <a:ea typeface="Times New Roman" panose="02020603050405020304" pitchFamily="18" charset="0"/>
                <a:cs typeface="Gisha" panose="020B0502040204020203" pitchFamily="34" charset="-79"/>
              </a:rPr>
              <a:t>Are defined benefit pension and healthcare plans underfunded?  Are the liabilities rapidly increasing due to increasing life expectancies and healthcare costs?  Are the company’s actuarial assumptions reasonable?  Does the company frequently change assumptions?  Are the actuarial assumptions consistent?</a:t>
            </a:r>
          </a:p>
          <a:p>
            <a:pPr marL="228600" marR="0" lvl="0" indent="-228600" eaLnBrk="0" fontAlgn="base" hangingPunct="0">
              <a:lnSpc>
                <a:spcPct val="80000"/>
              </a:lnSpc>
              <a:spcBef>
                <a:spcPts val="0"/>
              </a:spcBef>
              <a:spcAft>
                <a:spcPts val="0"/>
              </a:spcAft>
              <a:buClrTx/>
              <a:buSzPct val="100000"/>
              <a:buFont typeface="+mj-lt"/>
              <a:buAutoNum type="arabicPeriod"/>
            </a:pPr>
            <a:endParaRPr lang="en-US" sz="1000" dirty="0">
              <a:effectLst/>
              <a:latin typeface="Gisha" panose="020B0502040204020203" pitchFamily="34" charset="-79"/>
              <a:ea typeface="Calibri" panose="020F0502020204030204" pitchFamily="34" charset="0"/>
              <a:cs typeface="Gisha" panose="020B0502040204020203" pitchFamily="34" charset="-79"/>
            </a:endParaRPr>
          </a:p>
          <a:p>
            <a:pPr marL="342900" marR="0" lvl="0" indent="-342900" eaLnBrk="0" fontAlgn="base" hangingPunct="0">
              <a:lnSpc>
                <a:spcPct val="80000"/>
              </a:lnSpc>
              <a:spcBef>
                <a:spcPts val="0"/>
              </a:spcBef>
              <a:spcAft>
                <a:spcPts val="0"/>
              </a:spcAft>
              <a:buClrTx/>
              <a:buSzPct val="100000"/>
              <a:buFont typeface="+mj-lt"/>
              <a:buAutoNum type="arabicPeriod"/>
            </a:pPr>
            <a:r>
              <a:rPr lang="en-US" sz="1200" dirty="0">
                <a:effectLst/>
                <a:latin typeface="Gisha" panose="020B0502040204020203" pitchFamily="34" charset="-79"/>
                <a:ea typeface="Times New Roman" panose="02020603050405020304" pitchFamily="18" charset="0"/>
                <a:cs typeface="Gisha" panose="020B0502040204020203" pitchFamily="34" charset="-79"/>
              </a:rPr>
              <a:t>Are financial instruments correctly categorized as debt or equity, so the leverage ratios are accurate?</a:t>
            </a:r>
          </a:p>
          <a:p>
            <a:pPr marL="228600" marR="0" lvl="0" indent="-228600" eaLnBrk="0" fontAlgn="base" hangingPunct="0">
              <a:lnSpc>
                <a:spcPct val="80000"/>
              </a:lnSpc>
              <a:spcBef>
                <a:spcPts val="0"/>
              </a:spcBef>
              <a:spcAft>
                <a:spcPts val="0"/>
              </a:spcAft>
              <a:buClrTx/>
              <a:buSzPct val="100000"/>
              <a:buFont typeface="+mj-lt"/>
              <a:buAutoNum type="arabicPeriod"/>
            </a:pPr>
            <a:endParaRPr lang="en-US" sz="1000" dirty="0">
              <a:effectLst/>
              <a:latin typeface="Gisha" panose="020B0502040204020203" pitchFamily="34" charset="-79"/>
              <a:ea typeface="Calibri" panose="020F0502020204030204" pitchFamily="34" charset="0"/>
              <a:cs typeface="Gisha" panose="020B0502040204020203" pitchFamily="34" charset="-79"/>
            </a:endParaRPr>
          </a:p>
          <a:p>
            <a:pPr marL="342900" marR="0" lvl="0" indent="-342900" eaLnBrk="0" fontAlgn="base" hangingPunct="0">
              <a:lnSpc>
                <a:spcPct val="80000"/>
              </a:lnSpc>
              <a:spcBef>
                <a:spcPts val="0"/>
              </a:spcBef>
              <a:spcAft>
                <a:spcPts val="0"/>
              </a:spcAft>
              <a:buClrTx/>
              <a:buSzPct val="100000"/>
              <a:buFont typeface="+mj-lt"/>
              <a:buAutoNum type="arabicPeriod"/>
            </a:pPr>
            <a:r>
              <a:rPr lang="en-US" sz="1200" dirty="0">
                <a:effectLst/>
                <a:latin typeface="Gisha" panose="020B0502040204020203" pitchFamily="34" charset="-79"/>
                <a:ea typeface="Times New Roman" panose="02020603050405020304" pitchFamily="18" charset="0"/>
                <a:cs typeface="Gisha" panose="020B0502040204020203" pitchFamily="34" charset="-79"/>
              </a:rPr>
              <a:t>Are any convertible debts likely to be turned into equity soon, avoiding further debt payments?  Have these convertible debts been reclassified as equity?</a:t>
            </a:r>
          </a:p>
          <a:p>
            <a:pPr marL="228600" marR="0" lvl="0" indent="-228600" eaLnBrk="0" fontAlgn="base" hangingPunct="0">
              <a:lnSpc>
                <a:spcPct val="80000"/>
              </a:lnSpc>
              <a:spcBef>
                <a:spcPts val="0"/>
              </a:spcBef>
              <a:spcAft>
                <a:spcPts val="0"/>
              </a:spcAft>
              <a:buClrTx/>
              <a:buSzPct val="100000"/>
              <a:buFont typeface="+mj-lt"/>
              <a:buAutoNum type="arabicPeriod"/>
            </a:pPr>
            <a:endParaRPr lang="en-US" sz="1000" dirty="0">
              <a:effectLst/>
              <a:latin typeface="Gisha" panose="020B0502040204020203" pitchFamily="34" charset="-79"/>
              <a:ea typeface="Times New Roman" panose="02020603050405020304" pitchFamily="18" charset="0"/>
              <a:cs typeface="Gisha" panose="020B0502040204020203" pitchFamily="34" charset="-79"/>
            </a:endParaRPr>
          </a:p>
          <a:p>
            <a:pPr marL="342900" marR="0" lvl="0" indent="-342900" eaLnBrk="0" fontAlgn="base" hangingPunct="0">
              <a:lnSpc>
                <a:spcPct val="80000"/>
              </a:lnSpc>
              <a:spcBef>
                <a:spcPts val="0"/>
              </a:spcBef>
              <a:spcAft>
                <a:spcPts val="0"/>
              </a:spcAft>
              <a:buClrTx/>
              <a:buSzPct val="100000"/>
              <a:buFont typeface="+mj-lt"/>
              <a:buAutoNum type="arabicPeriod"/>
            </a:pPr>
            <a:r>
              <a:rPr lang="en-US" sz="1200" dirty="0">
                <a:effectLst/>
                <a:latin typeface="Gisha" panose="020B0502040204020203" pitchFamily="34" charset="-79"/>
                <a:ea typeface="Times New Roman" panose="02020603050405020304" pitchFamily="18" charset="0"/>
                <a:cs typeface="Gisha" panose="020B0502040204020203" pitchFamily="34" charset="-79"/>
              </a:rPr>
              <a:t>Have all off-balance sheet financing arrangements besides leases been capitalized?</a:t>
            </a:r>
          </a:p>
          <a:p>
            <a:pPr marL="228600" marR="0" lvl="0" indent="-228600" eaLnBrk="0" fontAlgn="base" hangingPunct="0">
              <a:lnSpc>
                <a:spcPct val="80000"/>
              </a:lnSpc>
              <a:spcBef>
                <a:spcPts val="0"/>
              </a:spcBef>
              <a:spcAft>
                <a:spcPts val="0"/>
              </a:spcAft>
              <a:buClrTx/>
              <a:buSzPct val="100000"/>
              <a:buFont typeface="+mj-lt"/>
              <a:buAutoNum type="arabicPeriod"/>
            </a:pPr>
            <a:endParaRPr lang="en-US" sz="1000" dirty="0">
              <a:effectLst/>
              <a:latin typeface="Gisha" panose="020B0502040204020203" pitchFamily="34" charset="-79"/>
              <a:ea typeface="Calibri" panose="020F0502020204030204" pitchFamily="34" charset="0"/>
              <a:cs typeface="Gisha" panose="020B0502040204020203" pitchFamily="34" charset="-79"/>
            </a:endParaRPr>
          </a:p>
          <a:p>
            <a:pPr marL="342900" marR="0" lvl="0" indent="-342900" eaLnBrk="0" fontAlgn="base" hangingPunct="0">
              <a:lnSpc>
                <a:spcPct val="80000"/>
              </a:lnSpc>
              <a:spcBef>
                <a:spcPts val="0"/>
              </a:spcBef>
              <a:spcAft>
                <a:spcPts val="0"/>
              </a:spcAft>
              <a:buClrTx/>
              <a:buSzPct val="100000"/>
              <a:buFont typeface="+mj-lt"/>
              <a:buAutoNum type="arabicPeriod"/>
            </a:pPr>
            <a:r>
              <a:rPr lang="en-US" sz="1200" dirty="0">
                <a:effectLst/>
                <a:latin typeface="Gisha" panose="020B0502040204020203" pitchFamily="34" charset="-79"/>
                <a:ea typeface="Times New Roman" panose="02020603050405020304" pitchFamily="18" charset="0"/>
                <a:cs typeface="Gisha" panose="020B0502040204020203" pitchFamily="34" charset="-79"/>
              </a:rPr>
              <a:t>Have deferred income tax assets consisting of loss carryforwards and temporary differences been properly valued?  Is it probable (i.e., over a 50% chance) that they will be realized?</a:t>
            </a:r>
          </a:p>
          <a:p>
            <a:pPr marL="228600" marR="0" lvl="0" indent="-228600" eaLnBrk="0" fontAlgn="base" hangingPunct="0">
              <a:lnSpc>
                <a:spcPct val="80000"/>
              </a:lnSpc>
              <a:spcBef>
                <a:spcPts val="0"/>
              </a:spcBef>
              <a:spcAft>
                <a:spcPts val="0"/>
              </a:spcAft>
              <a:buClrTx/>
              <a:buSzPct val="100000"/>
              <a:buFont typeface="+mj-lt"/>
              <a:buAutoNum type="arabicPeriod"/>
            </a:pPr>
            <a:endParaRPr lang="en-US" sz="1000" dirty="0">
              <a:effectLst/>
              <a:latin typeface="Gisha" panose="020B0502040204020203" pitchFamily="34" charset="-79"/>
              <a:ea typeface="Times New Roman" panose="02020603050405020304" pitchFamily="18" charset="0"/>
              <a:cs typeface="Gisha" panose="020B0502040204020203" pitchFamily="34" charset="-79"/>
            </a:endParaRPr>
          </a:p>
          <a:p>
            <a:pPr marL="342900" marR="0" lvl="0" indent="-342900" eaLnBrk="0" fontAlgn="base" hangingPunct="0">
              <a:lnSpc>
                <a:spcPct val="80000"/>
              </a:lnSpc>
              <a:spcBef>
                <a:spcPts val="0"/>
              </a:spcBef>
              <a:spcAft>
                <a:spcPts val="0"/>
              </a:spcAft>
              <a:buClrTx/>
              <a:buSzPct val="100000"/>
              <a:buFont typeface="+mj-lt"/>
              <a:buAutoNum type="arabicPeriod"/>
            </a:pPr>
            <a:r>
              <a:rPr lang="en-US" sz="1200" dirty="0">
                <a:effectLst/>
                <a:latin typeface="Gisha" panose="020B0502040204020203" pitchFamily="34" charset="-79"/>
                <a:ea typeface="Times New Roman" panose="02020603050405020304" pitchFamily="18" charset="0"/>
                <a:cs typeface="Gisha" panose="020B0502040204020203" pitchFamily="34" charset="-79"/>
              </a:rPr>
              <a:t>Are the executive and director compensation plans reasonable? Did the shareholders support the compensation plan (i.e., “say on pay”) at the annual meeting?</a:t>
            </a:r>
          </a:p>
          <a:p>
            <a:pPr marL="228600" indent="-228600" eaLnBrk="1" hangingPunct="1">
              <a:lnSpc>
                <a:spcPct val="90000"/>
              </a:lnSpc>
              <a:spcBef>
                <a:spcPts val="0"/>
              </a:spcBef>
              <a:spcAft>
                <a:spcPts val="0"/>
              </a:spcAft>
              <a:buSzTx/>
              <a:buFont typeface="+mj-lt"/>
              <a:buAutoNum type="arabicPeriod"/>
            </a:pPr>
            <a:endParaRPr lang="en-US" altLang="en-US" sz="1000" dirty="0">
              <a:latin typeface="Gisha" panose="020B0502040204020203" pitchFamily="34" charset="-79"/>
              <a:cs typeface="Gisha" panose="020B0502040204020203" pitchFamily="34" charset="-79"/>
            </a:endParaRPr>
          </a:p>
          <a:p>
            <a:pPr marL="230188" indent="-230188" eaLnBrk="1" hangingPunct="1">
              <a:lnSpc>
                <a:spcPct val="90000"/>
              </a:lnSpc>
              <a:buSzTx/>
              <a:buFontTx/>
              <a:buChar char="•"/>
            </a:pPr>
            <a:endParaRPr lang="en-US" altLang="en-US" sz="1400" dirty="0"/>
          </a:p>
        </p:txBody>
      </p:sp>
      <p:sp>
        <p:nvSpPr>
          <p:cNvPr id="131074" name="Rectangle 13"/>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1A24EEC7-2EE2-4CF3-8B4E-977F90DBBB57}" type="slidenum">
              <a:rPr lang="en-CA" altLang="en-US" sz="1400" smtClean="0">
                <a:solidFill>
                  <a:schemeClr val="tx2"/>
                </a:solidFill>
                <a:latin typeface="Tahoma" panose="020B0604030504040204" pitchFamily="34" charset="0"/>
              </a:rPr>
              <a:pPr>
                <a:buClrTx/>
                <a:buSzTx/>
                <a:buFontTx/>
                <a:buNone/>
              </a:pPr>
              <a:t>11</a:t>
            </a:fld>
            <a:endParaRPr lang="en-CA" altLang="en-US" sz="1400">
              <a:solidFill>
                <a:schemeClr val="tx2"/>
              </a:solidFill>
              <a:latin typeface="Tahoma" panose="020B0604030504040204" pitchFamily="34" charset="0"/>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2"/>
          <p:cNvSpPr>
            <a:spLocks noGrp="1" noChangeArrowheads="1"/>
          </p:cNvSpPr>
          <p:nvPr>
            <p:ph type="title"/>
          </p:nvPr>
        </p:nvSpPr>
        <p:spPr>
          <a:xfrm>
            <a:off x="1285875" y="638690"/>
            <a:ext cx="7678738" cy="536060"/>
          </a:xfrm>
        </p:spPr>
        <p:txBody>
          <a:bodyPr/>
          <a:lstStyle/>
          <a:p>
            <a:pPr eaLnBrk="1" hangingPunct="1"/>
            <a:r>
              <a:rPr lang="en-CA" altLang="en-US" sz="2400" dirty="0">
                <a:latin typeface="Gisha" panose="020B0502040204020203" pitchFamily="34" charset="-79"/>
                <a:cs typeface="Gisha" panose="020B0502040204020203" pitchFamily="34" charset="-79"/>
              </a:rPr>
              <a:t>Long-term Debt-Paying Ability Analysis Checklist</a:t>
            </a:r>
          </a:p>
        </p:txBody>
      </p:sp>
      <p:sp>
        <p:nvSpPr>
          <p:cNvPr id="132100" name="Rectangle 3"/>
          <p:cNvSpPr>
            <a:spLocks noGrp="1" noChangeArrowheads="1"/>
          </p:cNvSpPr>
          <p:nvPr>
            <p:ph idx="1"/>
          </p:nvPr>
        </p:nvSpPr>
        <p:spPr>
          <a:xfrm>
            <a:off x="296525" y="1628800"/>
            <a:ext cx="8550949" cy="4929187"/>
          </a:xfrm>
        </p:spPr>
        <p:txBody>
          <a:bodyPr/>
          <a:lstStyle/>
          <a:p>
            <a:pPr marL="285750" indent="-285750" eaLnBrk="1" hangingPunct="1">
              <a:buSzTx/>
              <a:buFont typeface="Wingdings" panose="05000000000000000000" pitchFamily="2" charset="2"/>
              <a:buChar char="q"/>
              <a:defRPr/>
            </a:pPr>
            <a:r>
              <a:rPr lang="en-US" altLang="en-US" sz="1400" dirty="0">
                <a:latin typeface="Gisha" panose="020B0502040204020203" pitchFamily="34" charset="-79"/>
                <a:cs typeface="Gisha" panose="020B0502040204020203" pitchFamily="34" charset="-79"/>
              </a:rPr>
              <a:t>Other factors may indicate a company has better long-term debt-paying ability than thought:</a:t>
            </a:r>
          </a:p>
          <a:p>
            <a:pPr marL="228600" marR="0" indent="0" eaLnBrk="0" fontAlgn="base" hangingPunct="0">
              <a:lnSpc>
                <a:spcPct val="107000"/>
              </a:lnSpc>
              <a:spcBef>
                <a:spcPts val="0"/>
              </a:spcBef>
              <a:spcAft>
                <a:spcPts val="0"/>
              </a:spcAft>
            </a:pPr>
            <a:r>
              <a:rPr lang="en-US" sz="1200" dirty="0">
                <a:effectLst/>
                <a:latin typeface="Gisha" panose="020B0502040204020203" pitchFamily="34" charset="-79"/>
                <a:ea typeface="Times New Roman" panose="02020603050405020304" pitchFamily="18" charset="0"/>
                <a:cs typeface="Gisha" panose="020B0502040204020203" pitchFamily="34" charset="-79"/>
              </a:rPr>
              <a:t> </a:t>
            </a:r>
            <a:endParaRPr lang="en-US" sz="1200" dirty="0">
              <a:latin typeface="Gisha" panose="020B0502040204020203" pitchFamily="34" charset="-79"/>
              <a:ea typeface="Calibri" panose="020F0502020204030204" pitchFamily="34" charset="0"/>
              <a:cs typeface="Gisha" panose="020B0502040204020203" pitchFamily="34" charset="-79"/>
            </a:endParaRPr>
          </a:p>
          <a:p>
            <a:pPr marL="688975" marR="0" indent="-344488" eaLnBrk="0" fontAlgn="base" hangingPunct="0">
              <a:lnSpc>
                <a:spcPct val="107000"/>
              </a:lnSpc>
              <a:spcBef>
                <a:spcPts val="0"/>
              </a:spcBef>
              <a:spcAft>
                <a:spcPts val="0"/>
              </a:spcAft>
              <a:buSzPct val="100000"/>
              <a:buFont typeface="Wingdings" panose="05000000000000000000" pitchFamily="2" charset="2"/>
              <a:buChar char="q"/>
            </a:pPr>
            <a:r>
              <a:rPr lang="en-US" sz="1400" dirty="0">
                <a:effectLst/>
                <a:latin typeface="Gisha" panose="020B0502040204020203" pitchFamily="34" charset="-79"/>
                <a:ea typeface="Times New Roman" panose="02020603050405020304" pitchFamily="18" charset="0"/>
                <a:cs typeface="Gisha" panose="020B0502040204020203" pitchFamily="34" charset="-79"/>
              </a:rPr>
              <a:t>Unused borrowing capacity on existing loan agreements</a:t>
            </a:r>
            <a:endParaRPr lang="en-US" sz="1400" dirty="0">
              <a:latin typeface="Gisha" panose="020B0502040204020203" pitchFamily="34" charset="-79"/>
              <a:ea typeface="Calibri" panose="020F0502020204030204" pitchFamily="34" charset="0"/>
              <a:cs typeface="Gisha" panose="020B0502040204020203" pitchFamily="34" charset="-79"/>
            </a:endParaRPr>
          </a:p>
          <a:p>
            <a:pPr marL="688975" marR="0" indent="-344488" eaLnBrk="0" fontAlgn="base" hangingPunct="0">
              <a:lnSpc>
                <a:spcPct val="107000"/>
              </a:lnSpc>
              <a:spcBef>
                <a:spcPts val="0"/>
              </a:spcBef>
              <a:spcAft>
                <a:spcPts val="0"/>
              </a:spcAft>
              <a:buSzPct val="100000"/>
              <a:buFont typeface="Wingdings" panose="05000000000000000000" pitchFamily="2" charset="2"/>
              <a:buChar char="q"/>
            </a:pPr>
            <a:r>
              <a:rPr lang="en-US" sz="1400" dirty="0">
                <a:effectLst/>
                <a:latin typeface="Gisha" panose="020B0502040204020203" pitchFamily="34" charset="-79"/>
                <a:ea typeface="Times New Roman" panose="02020603050405020304" pitchFamily="18" charset="0"/>
                <a:cs typeface="Gisha" panose="020B0502040204020203" pitchFamily="34" charset="-79"/>
              </a:rPr>
              <a:t>Unpledged assets that can be used as collateral for new loans</a:t>
            </a:r>
            <a:endParaRPr lang="en-US" sz="1400" dirty="0">
              <a:latin typeface="Gisha" panose="020B0502040204020203" pitchFamily="34" charset="-79"/>
              <a:ea typeface="Calibri" panose="020F0502020204030204" pitchFamily="34" charset="0"/>
              <a:cs typeface="Gisha" panose="020B0502040204020203" pitchFamily="34" charset="-79"/>
            </a:endParaRPr>
          </a:p>
          <a:p>
            <a:pPr marL="688975" marR="0" indent="-344488" eaLnBrk="0" fontAlgn="base" hangingPunct="0">
              <a:lnSpc>
                <a:spcPct val="107000"/>
              </a:lnSpc>
              <a:spcBef>
                <a:spcPts val="0"/>
              </a:spcBef>
              <a:spcAft>
                <a:spcPts val="0"/>
              </a:spcAft>
              <a:buSzPct val="100000"/>
              <a:buFont typeface="Wingdings" panose="05000000000000000000" pitchFamily="2" charset="2"/>
              <a:buChar char="q"/>
            </a:pPr>
            <a:r>
              <a:rPr lang="en-US" sz="1400" dirty="0">
                <a:effectLst/>
                <a:latin typeface="Gisha" panose="020B0502040204020203" pitchFamily="34" charset="-79"/>
                <a:ea typeface="Times New Roman" panose="02020603050405020304" pitchFamily="18" charset="0"/>
                <a:cs typeface="Gisha" panose="020B0502040204020203" pitchFamily="34" charset="-79"/>
              </a:rPr>
              <a:t>Highly marketable financial and fixed assets that can be quickly liquidated</a:t>
            </a:r>
          </a:p>
          <a:p>
            <a:pPr marL="688975" marR="0" indent="-344488" eaLnBrk="0" fontAlgn="base" hangingPunct="0">
              <a:lnSpc>
                <a:spcPct val="107000"/>
              </a:lnSpc>
              <a:spcBef>
                <a:spcPts val="0"/>
              </a:spcBef>
              <a:spcAft>
                <a:spcPts val="0"/>
              </a:spcAft>
              <a:buSzPct val="100000"/>
              <a:buFont typeface="Wingdings" panose="05000000000000000000" pitchFamily="2" charset="2"/>
              <a:buChar char="q"/>
            </a:pPr>
            <a:r>
              <a:rPr lang="en-US" sz="1400" dirty="0">
                <a:effectLst/>
                <a:latin typeface="Gisha" panose="020B0502040204020203" pitchFamily="34" charset="-79"/>
                <a:ea typeface="Times New Roman" panose="02020603050405020304" pitchFamily="18" charset="0"/>
                <a:cs typeface="Gisha" panose="020B0502040204020203" pitchFamily="34" charset="-79"/>
              </a:rPr>
              <a:t>Quick access to the public debt and equity markets as a publicly traded company</a:t>
            </a:r>
          </a:p>
          <a:p>
            <a:pPr marL="688975" marR="0" indent="-344488" eaLnBrk="0" fontAlgn="base" hangingPunct="0">
              <a:lnSpc>
                <a:spcPct val="107000"/>
              </a:lnSpc>
              <a:spcBef>
                <a:spcPts val="0"/>
              </a:spcBef>
              <a:spcAft>
                <a:spcPts val="0"/>
              </a:spcAft>
              <a:buSzPct val="100000"/>
              <a:buFont typeface="Wingdings" panose="05000000000000000000" pitchFamily="2" charset="2"/>
              <a:buChar char="q"/>
            </a:pPr>
            <a:r>
              <a:rPr lang="en-US" sz="1400" dirty="0">
                <a:effectLst/>
                <a:latin typeface="Gisha" panose="020B0502040204020203" pitchFamily="34" charset="-79"/>
                <a:ea typeface="Times New Roman" panose="02020603050405020304" pitchFamily="18" charset="0"/>
                <a:cs typeface="Gisha" panose="020B0502040204020203" pitchFamily="34" charset="-79"/>
              </a:rPr>
              <a:t>A strong credit rating that makes it easier to negotiate new financing</a:t>
            </a:r>
          </a:p>
          <a:p>
            <a:pPr marL="688975" marR="0" indent="-344488" eaLnBrk="0" fontAlgn="base" hangingPunct="0">
              <a:lnSpc>
                <a:spcPct val="107000"/>
              </a:lnSpc>
              <a:spcBef>
                <a:spcPts val="0"/>
              </a:spcBef>
              <a:spcAft>
                <a:spcPts val="0"/>
              </a:spcAft>
              <a:buSzPct val="100000"/>
              <a:buFont typeface="Wingdings" panose="05000000000000000000" pitchFamily="2" charset="2"/>
              <a:buChar char="q"/>
            </a:pPr>
            <a:r>
              <a:rPr lang="en-US" sz="1400" dirty="0">
                <a:effectLst/>
                <a:latin typeface="Gisha" panose="020B0502040204020203" pitchFamily="34" charset="-79"/>
                <a:ea typeface="Times New Roman" panose="02020603050405020304" pitchFamily="18" charset="0"/>
                <a:cs typeface="Gisha" panose="020B0502040204020203" pitchFamily="34" charset="-79"/>
              </a:rPr>
              <a:t>Parent company that can provide loan guarantees and direct financing</a:t>
            </a:r>
          </a:p>
          <a:p>
            <a:pPr marL="688975" marR="0" indent="-344488" eaLnBrk="0" fontAlgn="base" hangingPunct="0">
              <a:lnSpc>
                <a:spcPct val="107000"/>
              </a:lnSpc>
              <a:spcBef>
                <a:spcPts val="0"/>
              </a:spcBef>
              <a:spcAft>
                <a:spcPts val="0"/>
              </a:spcAft>
              <a:buSzPct val="100000"/>
              <a:buFont typeface="Wingdings" panose="05000000000000000000" pitchFamily="2" charset="2"/>
              <a:buChar char="q"/>
            </a:pPr>
            <a:r>
              <a:rPr lang="en-US" sz="1400" dirty="0">
                <a:effectLst/>
                <a:latin typeface="Gisha" panose="020B0502040204020203" pitchFamily="34" charset="-79"/>
                <a:ea typeface="Times New Roman" panose="02020603050405020304" pitchFamily="18" charset="0"/>
              </a:rPr>
              <a:t>Strong track record of profitability that attracts new lenders</a:t>
            </a:r>
          </a:p>
          <a:p>
            <a:pPr marL="688975" marR="0" indent="-344488" eaLnBrk="0" fontAlgn="base" hangingPunct="0">
              <a:lnSpc>
                <a:spcPct val="107000"/>
              </a:lnSpc>
              <a:spcBef>
                <a:spcPts val="0"/>
              </a:spcBef>
              <a:spcAft>
                <a:spcPts val="0"/>
              </a:spcAft>
              <a:buSzPct val="100000"/>
              <a:buFont typeface="Wingdings" panose="05000000000000000000" pitchFamily="2" charset="2"/>
              <a:buChar char="q"/>
            </a:pPr>
            <a:r>
              <a:rPr lang="en-US" sz="1400" dirty="0">
                <a:effectLst/>
                <a:latin typeface="Gisha" panose="020B0502040204020203" pitchFamily="34" charset="-79"/>
                <a:ea typeface="Times New Roman" panose="02020603050405020304" pitchFamily="18" charset="0"/>
              </a:rPr>
              <a:t>Operating in a stable industry where companies are not prone to financial distress;</a:t>
            </a:r>
            <a:endParaRPr lang="en-US" sz="1400" dirty="0">
              <a:latin typeface="Times New Roman" panose="02020603050405020304" pitchFamily="18" charset="0"/>
              <a:ea typeface="Times New Roman" panose="02020603050405020304" pitchFamily="18" charset="0"/>
            </a:endParaRPr>
          </a:p>
          <a:p>
            <a:pPr marL="688975" marR="0" indent="-344488" eaLnBrk="0" fontAlgn="base" hangingPunct="0">
              <a:lnSpc>
                <a:spcPct val="107000"/>
              </a:lnSpc>
              <a:spcBef>
                <a:spcPts val="0"/>
              </a:spcBef>
              <a:spcAft>
                <a:spcPts val="0"/>
              </a:spcAft>
              <a:buSzPct val="100000"/>
              <a:buFont typeface="Wingdings" panose="05000000000000000000" pitchFamily="2" charset="2"/>
              <a:buChar char="q"/>
            </a:pPr>
            <a:r>
              <a:rPr lang="en-US" sz="1400" dirty="0">
                <a:effectLst/>
                <a:latin typeface="Gisha" panose="020B0502040204020203" pitchFamily="34" charset="-79"/>
                <a:ea typeface="Times New Roman" panose="02020603050405020304" pitchFamily="18" charset="0"/>
              </a:rPr>
              <a:t>A large company with significant market power when dealing with lenders and suppliers</a:t>
            </a:r>
          </a:p>
          <a:p>
            <a:pPr marL="688975" marR="0" indent="-344488" eaLnBrk="0" fontAlgn="base" hangingPunct="0">
              <a:lnSpc>
                <a:spcPct val="107000"/>
              </a:lnSpc>
              <a:spcBef>
                <a:spcPts val="0"/>
              </a:spcBef>
              <a:spcAft>
                <a:spcPts val="0"/>
              </a:spcAft>
              <a:buSzPct val="100000"/>
              <a:buFont typeface="Wingdings" panose="05000000000000000000" pitchFamily="2" charset="2"/>
              <a:buChar char="q"/>
            </a:pPr>
            <a:r>
              <a:rPr lang="en-US" sz="1400" dirty="0">
                <a:effectLst/>
                <a:latin typeface="Gisha" panose="020B0502040204020203" pitchFamily="34" charset="-79"/>
                <a:ea typeface="Times New Roman" panose="02020603050405020304" pitchFamily="18" charset="0"/>
              </a:rPr>
              <a:t>High level of discretionary expenses, such as marketing, training, or advertising, that can be reduced if funds are needed</a:t>
            </a:r>
          </a:p>
          <a:p>
            <a:pPr marL="688975" marR="0" indent="-344488" eaLnBrk="0" fontAlgn="base" hangingPunct="0">
              <a:lnSpc>
                <a:spcPct val="107000"/>
              </a:lnSpc>
              <a:spcBef>
                <a:spcPts val="0"/>
              </a:spcBef>
              <a:spcAft>
                <a:spcPts val="0"/>
              </a:spcAft>
              <a:buSzPct val="100000"/>
              <a:buFont typeface="Wingdings" panose="05000000000000000000" pitchFamily="2" charset="2"/>
              <a:buChar char="q"/>
            </a:pPr>
            <a:r>
              <a:rPr lang="en-US" sz="1400" dirty="0">
                <a:effectLst/>
                <a:latin typeface="Gisha" panose="020B0502040204020203" pitchFamily="34" charset="-79"/>
                <a:ea typeface="Times New Roman" panose="02020603050405020304" pitchFamily="18" charset="0"/>
              </a:rPr>
              <a:t>Lower business risk due to less operating leverage, allowing more borrowing</a:t>
            </a:r>
          </a:p>
          <a:p>
            <a:pPr marL="688975" marR="0" indent="-344488" eaLnBrk="0" fontAlgn="base" hangingPunct="0">
              <a:lnSpc>
                <a:spcPct val="107000"/>
              </a:lnSpc>
              <a:spcBef>
                <a:spcPts val="0"/>
              </a:spcBef>
              <a:spcAft>
                <a:spcPts val="0"/>
              </a:spcAft>
              <a:buSzPct val="100000"/>
              <a:buFont typeface="Wingdings" panose="05000000000000000000" pitchFamily="2" charset="2"/>
              <a:buChar char="q"/>
            </a:pPr>
            <a:r>
              <a:rPr lang="en-US" sz="1400" dirty="0">
                <a:effectLst/>
                <a:latin typeface="Gisha" panose="020B0502040204020203" pitchFamily="34" charset="-79"/>
                <a:ea typeface="Times New Roman" panose="02020603050405020304" pitchFamily="18" charset="0"/>
              </a:rPr>
              <a:t>Reduced exposure to strikes and other potential supply problems</a:t>
            </a:r>
            <a:endParaRPr lang="en-US" sz="1400" dirty="0">
              <a:effectLst/>
              <a:latin typeface="Times New Roman" panose="02020603050405020304" pitchFamily="18" charset="0"/>
              <a:ea typeface="Times New Roman" panose="02020603050405020304" pitchFamily="18" charset="0"/>
            </a:endParaRPr>
          </a:p>
          <a:p>
            <a:pPr marL="230188" indent="-230188" eaLnBrk="1" hangingPunct="1">
              <a:lnSpc>
                <a:spcPct val="90000"/>
              </a:lnSpc>
              <a:buSzTx/>
              <a:buFontTx/>
              <a:buChar char="•"/>
            </a:pPr>
            <a:endParaRPr lang="en-CA" altLang="en-US" sz="1400" dirty="0"/>
          </a:p>
          <a:p>
            <a:pPr marL="230188" indent="-230188" eaLnBrk="1" hangingPunct="1">
              <a:lnSpc>
                <a:spcPct val="90000"/>
              </a:lnSpc>
              <a:buSzTx/>
              <a:buFontTx/>
              <a:buChar char="•"/>
            </a:pPr>
            <a:endParaRPr lang="en-CA" altLang="en-US" sz="1400" dirty="0"/>
          </a:p>
          <a:p>
            <a:pPr marL="230188" indent="-230188" eaLnBrk="1" hangingPunct="1">
              <a:lnSpc>
                <a:spcPct val="90000"/>
              </a:lnSpc>
              <a:buSzTx/>
              <a:buFontTx/>
              <a:buChar char="•"/>
            </a:pPr>
            <a:endParaRPr lang="en-CA" altLang="en-US" sz="1400" dirty="0"/>
          </a:p>
          <a:p>
            <a:pPr marL="230188" indent="-230188" eaLnBrk="1" hangingPunct="1">
              <a:lnSpc>
                <a:spcPct val="90000"/>
              </a:lnSpc>
              <a:buSzTx/>
              <a:buFontTx/>
              <a:buChar char="•"/>
            </a:pPr>
            <a:endParaRPr lang="en-CA" altLang="en-US" sz="1400" dirty="0"/>
          </a:p>
        </p:txBody>
      </p:sp>
      <p:sp>
        <p:nvSpPr>
          <p:cNvPr id="132098" name="Rectangle 13"/>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799BC626-CF1C-418B-8378-6F1648B7A019}" type="slidenum">
              <a:rPr lang="en-CA" altLang="en-US" sz="1400" smtClean="0">
                <a:solidFill>
                  <a:schemeClr val="tx2"/>
                </a:solidFill>
                <a:latin typeface="Tahoma" panose="020B0604030504040204" pitchFamily="34" charset="0"/>
              </a:rPr>
              <a:pPr>
                <a:buClrTx/>
                <a:buSzTx/>
                <a:buFontTx/>
                <a:buNone/>
              </a:pPr>
              <a:t>12</a:t>
            </a:fld>
            <a:endParaRPr lang="en-CA" altLang="en-US" sz="1400" dirty="0">
              <a:solidFill>
                <a:schemeClr val="tx2"/>
              </a:solidFill>
              <a:latin typeface="Tahoma" panose="020B0604030504040204" pitchFamily="34" charset="0"/>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2"/>
          <p:cNvSpPr>
            <a:spLocks noGrp="1" noChangeArrowheads="1"/>
          </p:cNvSpPr>
          <p:nvPr>
            <p:ph type="title"/>
          </p:nvPr>
        </p:nvSpPr>
        <p:spPr>
          <a:xfrm>
            <a:off x="1331640" y="728700"/>
            <a:ext cx="7158620" cy="491010"/>
          </a:xfrm>
        </p:spPr>
        <p:txBody>
          <a:bodyPr/>
          <a:lstStyle/>
          <a:p>
            <a:pPr eaLnBrk="1" hangingPunct="1"/>
            <a:r>
              <a:rPr lang="en-CA" altLang="en-US" sz="2400" dirty="0">
                <a:latin typeface="Gisha" panose="020B0502040204020203" pitchFamily="34" charset="-79"/>
                <a:cs typeface="Gisha" panose="020B0502040204020203" pitchFamily="34" charset="-79"/>
              </a:rPr>
              <a:t>Consolidated Statement of Financial Position</a:t>
            </a:r>
          </a:p>
        </p:txBody>
      </p:sp>
      <p:sp>
        <p:nvSpPr>
          <p:cNvPr id="121860" name="Rectangle 3"/>
          <p:cNvSpPr>
            <a:spLocks noGrp="1" noChangeArrowheads="1"/>
          </p:cNvSpPr>
          <p:nvPr>
            <p:ph sz="half" idx="1"/>
          </p:nvPr>
        </p:nvSpPr>
        <p:spPr>
          <a:xfrm>
            <a:off x="1016000" y="1493838"/>
            <a:ext cx="3810000" cy="5127625"/>
          </a:xfrm>
        </p:spPr>
        <p:txBody>
          <a:bodyPr/>
          <a:lstStyle/>
          <a:p>
            <a:pPr marL="0" indent="0" eaLnBrk="1" hangingPunct="1">
              <a:lnSpc>
                <a:spcPct val="80000"/>
              </a:lnSpc>
            </a:pPr>
            <a:r>
              <a:rPr lang="en-US" altLang="en-US" sz="1400" b="1" dirty="0">
                <a:latin typeface="Gisha" panose="020B0502040204020203" pitchFamily="34" charset="-79"/>
                <a:cs typeface="Gisha" panose="020B0502040204020203" pitchFamily="34" charset="-79"/>
              </a:rPr>
              <a:t>Current Assets </a:t>
            </a:r>
            <a:endParaRPr lang="en-US" altLang="en-US" sz="1400" dirty="0">
              <a:latin typeface="Gisha" panose="020B0502040204020203" pitchFamily="34" charset="-79"/>
              <a:cs typeface="Gisha" panose="020B0502040204020203" pitchFamily="34" charset="-79"/>
            </a:endParaRPr>
          </a:p>
          <a:p>
            <a:pPr marL="0" indent="0" eaLnBrk="1" hangingPunct="1">
              <a:lnSpc>
                <a:spcPct val="80000"/>
              </a:lnSpc>
            </a:pPr>
            <a:r>
              <a:rPr lang="en-US" altLang="en-US" sz="1400" dirty="0">
                <a:latin typeface="Gisha" panose="020B0502040204020203" pitchFamily="34" charset="-79"/>
                <a:cs typeface="Gisha" panose="020B0502040204020203" pitchFamily="34" charset="-79"/>
              </a:rPr>
              <a:t>  Cash and cash equivalents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Trade and other receivables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Inventories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Contracts in progress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Prepaid expenses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Income tax recoverable</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Other financial assets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Assets held for sale</a:t>
            </a:r>
          </a:p>
          <a:p>
            <a:pPr marL="0" indent="0" eaLnBrk="1" hangingPunct="1">
              <a:lnSpc>
                <a:spcPct val="80000"/>
              </a:lnSpc>
            </a:pPr>
            <a:r>
              <a:rPr lang="en-US" altLang="en-US" sz="1400" b="1" dirty="0">
                <a:latin typeface="Gisha" panose="020B0502040204020203" pitchFamily="34" charset="-79"/>
                <a:cs typeface="Gisha" panose="020B0502040204020203" pitchFamily="34" charset="-79"/>
              </a:rPr>
              <a:t>Long-term Investments</a:t>
            </a:r>
            <a:endParaRPr lang="en-US" altLang="en-US" sz="1400" dirty="0">
              <a:latin typeface="Gisha" panose="020B0502040204020203" pitchFamily="34" charset="-79"/>
              <a:cs typeface="Gisha" panose="020B0502040204020203" pitchFamily="34" charset="-79"/>
            </a:endParaRPr>
          </a:p>
          <a:p>
            <a:pPr marL="0" indent="0" eaLnBrk="1" hangingPunct="1">
              <a:lnSpc>
                <a:spcPct val="80000"/>
              </a:lnSpc>
            </a:pPr>
            <a:r>
              <a:rPr lang="en-US" altLang="en-US" sz="1400" dirty="0">
                <a:latin typeface="Gisha" panose="020B0502040204020203" pitchFamily="34" charset="-79"/>
                <a:cs typeface="Gisha" panose="020B0502040204020203" pitchFamily="34" charset="-79"/>
              </a:rPr>
              <a:t>  Other financial assets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Investment property</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Investments in associates and joint ventures</a:t>
            </a:r>
          </a:p>
          <a:p>
            <a:pPr marL="0" indent="0" eaLnBrk="1" hangingPunct="1">
              <a:lnSpc>
                <a:spcPct val="80000"/>
              </a:lnSpc>
            </a:pPr>
            <a:r>
              <a:rPr lang="en-US" altLang="en-US" sz="1400" b="1" dirty="0">
                <a:latin typeface="Gisha" panose="020B0502040204020203" pitchFamily="34" charset="-79"/>
                <a:cs typeface="Gisha" panose="020B0502040204020203" pitchFamily="34" charset="-79"/>
              </a:rPr>
              <a:t>Property, Plant, and Equipment</a:t>
            </a:r>
            <a:endParaRPr lang="en-US" altLang="en-US" sz="1400" dirty="0">
              <a:latin typeface="Gisha" panose="020B0502040204020203" pitchFamily="34" charset="-79"/>
              <a:cs typeface="Gisha" panose="020B0502040204020203" pitchFamily="34" charset="-79"/>
            </a:endParaRPr>
          </a:p>
          <a:p>
            <a:pPr marL="0" indent="0" eaLnBrk="1" hangingPunct="1">
              <a:lnSpc>
                <a:spcPct val="80000"/>
              </a:lnSpc>
            </a:pPr>
            <a:r>
              <a:rPr lang="en-US" altLang="en-US" sz="1400" dirty="0">
                <a:latin typeface="Gisha" panose="020B0502040204020203" pitchFamily="34" charset="-79"/>
                <a:cs typeface="Gisha" panose="020B0502040204020203" pitchFamily="34" charset="-79"/>
              </a:rPr>
              <a:t>  Land </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Leasehold improvements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Building</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Equipment</a:t>
            </a:r>
            <a:r>
              <a:rPr lang="en-US" altLang="en-US" sz="1400" b="1" dirty="0">
                <a:latin typeface="Gisha" panose="020B0502040204020203" pitchFamily="34" charset="-79"/>
                <a:cs typeface="Gisha" panose="020B0502040204020203" pitchFamily="34" charset="-79"/>
              </a:rPr>
              <a:t> </a:t>
            </a:r>
          </a:p>
          <a:p>
            <a:pPr marL="0" indent="0" eaLnBrk="1" hangingPunct="1">
              <a:lnSpc>
                <a:spcPct val="80000"/>
              </a:lnSpc>
            </a:pPr>
            <a:r>
              <a:rPr lang="en-US" altLang="en-US" sz="1400" b="1" dirty="0">
                <a:latin typeface="Gisha" panose="020B0502040204020203" pitchFamily="34" charset="-79"/>
                <a:cs typeface="Gisha" panose="020B0502040204020203" pitchFamily="34" charset="-79"/>
              </a:rPr>
              <a:t>  </a:t>
            </a:r>
            <a:r>
              <a:rPr lang="en-US" altLang="en-US" sz="1400" dirty="0">
                <a:latin typeface="Gisha" panose="020B0502040204020203" pitchFamily="34" charset="-79"/>
                <a:cs typeface="Gisha" panose="020B0502040204020203" pitchFamily="34" charset="-79"/>
              </a:rPr>
              <a:t>Leased assets</a:t>
            </a:r>
          </a:p>
          <a:p>
            <a:pPr marL="0" indent="0" eaLnBrk="1" hangingPunct="1">
              <a:lnSpc>
                <a:spcPct val="80000"/>
              </a:lnSpc>
            </a:pPr>
            <a:r>
              <a:rPr lang="en-US" altLang="en-US" sz="1400" b="1" dirty="0">
                <a:latin typeface="Gisha" panose="020B0502040204020203" pitchFamily="34" charset="-79"/>
                <a:cs typeface="Gisha" panose="020B0502040204020203" pitchFamily="34" charset="-79"/>
              </a:rPr>
              <a:t>Intangible Assets and Goodwill</a:t>
            </a:r>
            <a:r>
              <a:rPr lang="en-US" altLang="en-US" sz="1400" dirty="0">
                <a:latin typeface="Gisha" panose="020B0502040204020203" pitchFamily="34" charset="-79"/>
                <a:cs typeface="Gisha" panose="020B0502040204020203" pitchFamily="34" charset="-79"/>
              </a:rPr>
              <a:t> </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Patents </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Copyrights </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Goodwill</a:t>
            </a:r>
            <a:r>
              <a:rPr lang="en-US" altLang="en-US" sz="1400" b="1" dirty="0">
                <a:latin typeface="Gisha" panose="020B0502040204020203" pitchFamily="34" charset="-79"/>
                <a:cs typeface="Gisha" panose="020B0502040204020203" pitchFamily="34" charset="-79"/>
              </a:rPr>
              <a:t> </a:t>
            </a:r>
          </a:p>
          <a:p>
            <a:pPr marL="0" indent="0" eaLnBrk="1" hangingPunct="1">
              <a:lnSpc>
                <a:spcPct val="80000"/>
              </a:lnSpc>
            </a:pPr>
            <a:r>
              <a:rPr lang="en-US" altLang="en-US" sz="1400" b="1" dirty="0">
                <a:latin typeface="Gisha" panose="020B0502040204020203" pitchFamily="34" charset="-79"/>
                <a:cs typeface="Gisha" panose="020B0502040204020203" pitchFamily="34" charset="-79"/>
              </a:rPr>
              <a:t>Other Assets  </a:t>
            </a:r>
            <a:endParaRPr lang="en-US" altLang="en-US" sz="1400" dirty="0">
              <a:latin typeface="Gisha" panose="020B0502040204020203" pitchFamily="34" charset="-79"/>
              <a:cs typeface="Gisha" panose="020B0502040204020203" pitchFamily="34" charset="-79"/>
            </a:endParaRPr>
          </a:p>
          <a:p>
            <a:pPr marL="0" indent="0" eaLnBrk="1" hangingPunct="1">
              <a:lnSpc>
                <a:spcPct val="80000"/>
              </a:lnSpc>
            </a:pPr>
            <a:r>
              <a:rPr lang="en-US" altLang="en-US" sz="1400" dirty="0">
                <a:latin typeface="Gisha" panose="020B0502040204020203" pitchFamily="34" charset="-79"/>
                <a:cs typeface="Gisha" panose="020B0502040204020203" pitchFamily="34" charset="-79"/>
              </a:rPr>
              <a:t>  Long-term trade and other receivables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Deferred</a:t>
            </a:r>
            <a:r>
              <a:rPr lang="en-US" altLang="en-US" sz="1400" b="1" dirty="0">
                <a:latin typeface="Gisha" panose="020B0502040204020203" pitchFamily="34" charset="-79"/>
                <a:cs typeface="Gisha" panose="020B0502040204020203" pitchFamily="34" charset="-79"/>
              </a:rPr>
              <a:t> </a:t>
            </a:r>
            <a:r>
              <a:rPr lang="en-US" altLang="en-US" sz="1400" dirty="0">
                <a:latin typeface="Gisha" panose="020B0502040204020203" pitchFamily="34" charset="-79"/>
                <a:cs typeface="Gisha" panose="020B0502040204020203" pitchFamily="34" charset="-79"/>
              </a:rPr>
              <a:t>costs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Deferred income tax assets</a:t>
            </a:r>
            <a:endParaRPr lang="en-CA" altLang="en-US" sz="1400" dirty="0">
              <a:latin typeface="Gisha" panose="020B0502040204020203" pitchFamily="34" charset="-79"/>
              <a:cs typeface="Gisha" panose="020B0502040204020203" pitchFamily="34" charset="-79"/>
            </a:endParaRPr>
          </a:p>
          <a:p>
            <a:pPr marL="0" indent="0" eaLnBrk="1" hangingPunct="1">
              <a:lnSpc>
                <a:spcPct val="80000"/>
              </a:lnSpc>
            </a:pPr>
            <a:endParaRPr lang="en-CA" altLang="en-US" sz="1400" dirty="0"/>
          </a:p>
        </p:txBody>
      </p:sp>
      <p:sp>
        <p:nvSpPr>
          <p:cNvPr id="121861" name="Rectangle 4"/>
          <p:cNvSpPr>
            <a:spLocks noGrp="1" noChangeArrowheads="1"/>
          </p:cNvSpPr>
          <p:nvPr>
            <p:ph sz="half" idx="2"/>
          </p:nvPr>
        </p:nvSpPr>
        <p:spPr>
          <a:xfrm>
            <a:off x="4616450" y="1510772"/>
            <a:ext cx="4170363" cy="5127625"/>
          </a:xfrm>
        </p:spPr>
        <p:txBody>
          <a:bodyPr/>
          <a:lstStyle/>
          <a:p>
            <a:pPr marL="0" indent="0" eaLnBrk="1" hangingPunct="1">
              <a:lnSpc>
                <a:spcPct val="80000"/>
              </a:lnSpc>
            </a:pPr>
            <a:r>
              <a:rPr lang="en-US" altLang="en-US" sz="1400" dirty="0"/>
              <a:t> </a:t>
            </a:r>
            <a:endParaRPr lang="en-CA" altLang="en-US" sz="1400" dirty="0"/>
          </a:p>
        </p:txBody>
      </p:sp>
      <p:sp>
        <p:nvSpPr>
          <p:cNvPr id="121858" name="Rectangle 13"/>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288CD672-31B3-4AB7-BD8F-0C2DD9DF1F5D}" type="slidenum">
              <a:rPr lang="en-CA" altLang="en-US" sz="1400" smtClean="0">
                <a:solidFill>
                  <a:schemeClr val="tx2"/>
                </a:solidFill>
                <a:latin typeface="Tahoma" panose="020B0604030504040204" pitchFamily="34" charset="0"/>
              </a:rPr>
              <a:pPr>
                <a:buClrTx/>
                <a:buSzTx/>
                <a:buFontTx/>
                <a:buNone/>
              </a:pPr>
              <a:t>2</a:t>
            </a:fld>
            <a:endParaRPr lang="en-CA" altLang="en-US" sz="1400">
              <a:solidFill>
                <a:schemeClr val="tx2"/>
              </a:solidFill>
              <a:latin typeface="Tahoma" panose="020B0604030504040204" pitchFamily="34" charset="0"/>
            </a:endParaRPr>
          </a:p>
        </p:txBody>
      </p:sp>
      <p:sp>
        <p:nvSpPr>
          <p:cNvPr id="2" name="Rectangle 1"/>
          <p:cNvSpPr/>
          <p:nvPr/>
        </p:nvSpPr>
        <p:spPr>
          <a:xfrm>
            <a:off x="4819249" y="1493838"/>
            <a:ext cx="3764763" cy="4058355"/>
          </a:xfrm>
          <a:prstGeom prst="rect">
            <a:avLst/>
          </a:prstGeom>
        </p:spPr>
        <p:txBody>
          <a:bodyPr wrap="square">
            <a:spAutoFit/>
          </a:bodyPr>
          <a:lstStyle/>
          <a:p>
            <a:pPr marL="0" lvl="0" indent="0" eaLnBrk="1" hangingPunct="1">
              <a:lnSpc>
                <a:spcPct val="80000"/>
              </a:lnSpc>
              <a:buClr>
                <a:srgbClr val="3333CC"/>
              </a:buClr>
            </a:pPr>
            <a:r>
              <a:rPr lang="en-US" altLang="en-US" sz="1400" b="1" dirty="0">
                <a:solidFill>
                  <a:srgbClr val="000000"/>
                </a:solidFill>
                <a:latin typeface="Gisha" panose="020B0502040204020203" pitchFamily="34" charset="-79"/>
                <a:cs typeface="Gisha" panose="020B0502040204020203" pitchFamily="34" charset="-79"/>
              </a:rPr>
              <a:t>Current Liabilities</a:t>
            </a:r>
            <a:r>
              <a:rPr lang="en-US" altLang="en-US" sz="1400" dirty="0">
                <a:solidFill>
                  <a:srgbClr val="000000"/>
                </a:solidFill>
                <a:latin typeface="Gisha" panose="020B0502040204020203" pitchFamily="34" charset="-79"/>
                <a:cs typeface="Gisha" panose="020B0502040204020203" pitchFamily="34" charset="-79"/>
              </a:rPr>
              <a:t> </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Trade and other payables</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Short-term borrowing</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Deferred revenues </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Income taxes payable</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Provisions</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Other financial liabilities</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Liabilities relating to assets held for sale</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Current portion of lease obligations</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Current portion of long-term debt</a:t>
            </a:r>
            <a:r>
              <a:rPr lang="en-US" altLang="en-US" sz="1400" b="1" dirty="0">
                <a:solidFill>
                  <a:srgbClr val="000000"/>
                </a:solidFill>
                <a:latin typeface="Gisha" panose="020B0502040204020203" pitchFamily="34" charset="-79"/>
                <a:cs typeface="Gisha" panose="020B0502040204020203" pitchFamily="34" charset="-79"/>
              </a:rPr>
              <a:t> </a:t>
            </a:r>
          </a:p>
          <a:p>
            <a:pPr marL="0" lvl="0" indent="0" eaLnBrk="1" hangingPunct="1">
              <a:lnSpc>
                <a:spcPct val="80000"/>
              </a:lnSpc>
              <a:buClr>
                <a:srgbClr val="3333CC"/>
              </a:buClr>
            </a:pPr>
            <a:r>
              <a:rPr lang="en-US" altLang="en-US" sz="1400" b="1" dirty="0">
                <a:solidFill>
                  <a:srgbClr val="000000"/>
                </a:solidFill>
                <a:latin typeface="Gisha" panose="020B0502040204020203" pitchFamily="34" charset="-79"/>
                <a:cs typeface="Gisha" panose="020B0502040204020203" pitchFamily="34" charset="-79"/>
              </a:rPr>
              <a:t>Long-term Liabilities</a:t>
            </a:r>
            <a:r>
              <a:rPr lang="en-US" altLang="en-US" sz="1400" dirty="0">
                <a:solidFill>
                  <a:srgbClr val="000000"/>
                </a:solidFill>
                <a:latin typeface="Gisha" panose="020B0502040204020203" pitchFamily="34" charset="-79"/>
                <a:cs typeface="Gisha" panose="020B0502040204020203" pitchFamily="34" charset="-79"/>
              </a:rPr>
              <a:t>  </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Provisions</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Long-term debt</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Lease obligations</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Other financial liabilities</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Net employee benefit obligations</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Deferred income tax liability</a:t>
            </a:r>
            <a:endParaRPr lang="en-US" altLang="en-US" sz="1400" b="1" dirty="0">
              <a:solidFill>
                <a:srgbClr val="000000"/>
              </a:solidFill>
              <a:latin typeface="Gisha" panose="020B0502040204020203" pitchFamily="34" charset="-79"/>
              <a:cs typeface="Gisha" panose="020B0502040204020203" pitchFamily="34" charset="-79"/>
            </a:endParaRPr>
          </a:p>
          <a:p>
            <a:pPr marL="0" lvl="0" indent="0" eaLnBrk="1" hangingPunct="1">
              <a:lnSpc>
                <a:spcPct val="80000"/>
              </a:lnSpc>
              <a:buClr>
                <a:srgbClr val="3333CC"/>
              </a:buClr>
            </a:pPr>
            <a:r>
              <a:rPr lang="en-US" altLang="en-US" sz="1400" b="1" dirty="0">
                <a:solidFill>
                  <a:srgbClr val="000000"/>
                </a:solidFill>
                <a:latin typeface="Gisha" panose="020B0502040204020203" pitchFamily="34" charset="-79"/>
                <a:cs typeface="Gisha" panose="020B0502040204020203" pitchFamily="34" charset="-79"/>
              </a:rPr>
              <a:t>Shareholders’ Equity</a:t>
            </a:r>
            <a:endParaRPr lang="en-US" altLang="en-US" sz="1400" dirty="0">
              <a:solidFill>
                <a:srgbClr val="000000"/>
              </a:solidFill>
              <a:latin typeface="Gisha" panose="020B0502040204020203" pitchFamily="34" charset="-79"/>
              <a:cs typeface="Gisha" panose="020B0502040204020203" pitchFamily="34" charset="-79"/>
            </a:endParaRP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Share capital</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Contributed surplus</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Retained earnings</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Accumulative other comprehensive income</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Non-controlling interest</a:t>
            </a:r>
          </a:p>
        </p:txBody>
      </p:sp>
    </p:spTree>
    <p:extLst>
      <p:ext uri="{BB962C8B-B14F-4D97-AF65-F5344CB8AC3E}">
        <p14:creationId xmlns:p14="http://schemas.microsoft.com/office/powerpoint/2010/main" val="75209348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2"/>
          <p:cNvSpPr>
            <a:spLocks noGrp="1" noChangeArrowheads="1"/>
          </p:cNvSpPr>
          <p:nvPr>
            <p:ph type="title"/>
          </p:nvPr>
        </p:nvSpPr>
        <p:spPr>
          <a:xfrm>
            <a:off x="1350962" y="728700"/>
            <a:ext cx="7793038" cy="457200"/>
          </a:xfrm>
        </p:spPr>
        <p:txBody>
          <a:bodyPr/>
          <a:lstStyle/>
          <a:p>
            <a:pPr eaLnBrk="1" hangingPunct="1"/>
            <a:r>
              <a:rPr lang="en-CA" altLang="en-US" sz="2400" dirty="0">
                <a:latin typeface="Gisha" panose="020B0502040204020203" pitchFamily="34" charset="-79"/>
                <a:cs typeface="Gisha" panose="020B0502040204020203" pitchFamily="34" charset="-79"/>
              </a:rPr>
              <a:t>Income Taxes</a:t>
            </a:r>
          </a:p>
        </p:txBody>
      </p:sp>
      <p:sp>
        <p:nvSpPr>
          <p:cNvPr id="122882" name="Rectangle 13"/>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66EFB653-7A03-4804-9F44-D8D091273347}" type="slidenum">
              <a:rPr lang="en-CA" altLang="en-US" sz="1400" smtClean="0">
                <a:solidFill>
                  <a:schemeClr val="tx2"/>
                </a:solidFill>
                <a:latin typeface="Tahoma" panose="020B0604030504040204" pitchFamily="34" charset="0"/>
              </a:rPr>
              <a:pPr>
                <a:buClrTx/>
                <a:buSzTx/>
                <a:buFontTx/>
                <a:buNone/>
              </a:pPr>
              <a:t>3</a:t>
            </a:fld>
            <a:endParaRPr lang="en-CA" altLang="en-US" sz="1400">
              <a:solidFill>
                <a:schemeClr val="tx2"/>
              </a:solidFill>
              <a:latin typeface="Tahoma" panose="020B0604030504040204" pitchFamily="34" charset="0"/>
            </a:endParaRPr>
          </a:p>
        </p:txBody>
      </p:sp>
      <p:sp>
        <p:nvSpPr>
          <p:cNvPr id="5" name="Content Placeholder 4"/>
          <p:cNvSpPr>
            <a:spLocks noGrp="1"/>
          </p:cNvSpPr>
          <p:nvPr>
            <p:ph idx="1"/>
          </p:nvPr>
        </p:nvSpPr>
        <p:spPr>
          <a:xfrm>
            <a:off x="476545" y="1628800"/>
            <a:ext cx="8325925" cy="4905545"/>
          </a:xfrm>
        </p:spPr>
        <p:txBody>
          <a:bodyPr/>
          <a:lstStyle/>
          <a:p>
            <a:pPr marL="285750" indent="-285750">
              <a:buSzPct val="100000"/>
              <a:buFont typeface="Wingdings" panose="05000000000000000000" pitchFamily="2" charset="2"/>
              <a:buChar char="q"/>
            </a:pPr>
            <a:r>
              <a:rPr lang="en-US" sz="1400" b="1" dirty="0">
                <a:latin typeface="Gisha" panose="020B0502040204020203" pitchFamily="34" charset="-79"/>
                <a:cs typeface="Gisha" panose="020B0502040204020203" pitchFamily="34" charset="-79"/>
              </a:rPr>
              <a:t>Accounting income </a:t>
            </a:r>
            <a:r>
              <a:rPr lang="en-US" sz="1400" dirty="0">
                <a:latin typeface="Gisha" panose="020B0502040204020203" pitchFamily="34" charset="-79"/>
                <a:cs typeface="Gisha" panose="020B0502040204020203" pitchFamily="34" charset="-79"/>
              </a:rPr>
              <a:t>(IFRS) versus </a:t>
            </a:r>
            <a:r>
              <a:rPr lang="en-US" sz="1400" b="1" dirty="0">
                <a:latin typeface="Gisha" panose="020B0502040204020203" pitchFamily="34" charset="-79"/>
                <a:cs typeface="Gisha" panose="020B0502040204020203" pitchFamily="34" charset="-79"/>
              </a:rPr>
              <a:t>taxable income </a:t>
            </a:r>
            <a:r>
              <a:rPr lang="en-US" sz="1400" dirty="0">
                <a:latin typeface="Gisha" panose="020B0502040204020203" pitchFamily="34" charset="-79"/>
                <a:cs typeface="Gisha" panose="020B0502040204020203" pitchFamily="34" charset="-79"/>
              </a:rPr>
              <a:t>(Income Tax Act)</a:t>
            </a:r>
          </a:p>
          <a:p>
            <a:pPr marL="285750" indent="-285750">
              <a:buSzPct val="100000"/>
              <a:buFont typeface="Wingdings" panose="05000000000000000000" pitchFamily="2" charset="2"/>
              <a:buChar char="q"/>
            </a:pPr>
            <a:endParaRPr lang="en-US" sz="1000" dirty="0">
              <a:latin typeface="Gisha" panose="020B0502040204020203" pitchFamily="34" charset="-79"/>
              <a:cs typeface="Gisha" panose="020B0502040204020203" pitchFamily="34" charset="-79"/>
            </a:endParaRPr>
          </a:p>
          <a:p>
            <a:pPr marL="0" indent="0" algn="ctr">
              <a:buSzPct val="100000"/>
            </a:pPr>
            <a:r>
              <a:rPr lang="en-US" sz="1400" b="1" dirty="0">
                <a:latin typeface="Gisha" panose="020B0502040204020203" pitchFamily="34" charset="-79"/>
                <a:cs typeface="Gisha" panose="020B0502040204020203" pitchFamily="34" charset="-79"/>
              </a:rPr>
              <a:t>Tax Reconciliation Table</a:t>
            </a:r>
          </a:p>
          <a:p>
            <a:pPr marL="0" indent="0">
              <a:buSzPct val="100000"/>
            </a:pPr>
            <a:endParaRPr lang="en-US" sz="1400" dirty="0">
              <a:latin typeface="Gisha" panose="020B0502040204020203" pitchFamily="34" charset="-79"/>
              <a:cs typeface="Gisha" panose="020B0502040204020203" pitchFamily="34" charset="-79"/>
            </a:endParaRPr>
          </a:p>
          <a:p>
            <a:pPr marL="0" indent="0">
              <a:buSzPct val="100000"/>
            </a:pPr>
            <a:endParaRPr lang="en-US" sz="1400" dirty="0">
              <a:latin typeface="Gisha" panose="020B0502040204020203" pitchFamily="34" charset="-79"/>
              <a:cs typeface="Gisha" panose="020B0502040204020203" pitchFamily="34" charset="-79"/>
            </a:endParaRPr>
          </a:p>
          <a:p>
            <a:pPr marL="0" indent="0">
              <a:buSzPct val="100000"/>
            </a:pPr>
            <a:endParaRPr lang="en-US" sz="1400" dirty="0">
              <a:latin typeface="Gisha" panose="020B0502040204020203" pitchFamily="34" charset="-79"/>
              <a:cs typeface="Gisha" panose="020B0502040204020203" pitchFamily="34" charset="-79"/>
            </a:endParaRPr>
          </a:p>
          <a:p>
            <a:pPr marL="0" indent="0">
              <a:buSzPct val="100000"/>
            </a:pPr>
            <a:endParaRPr lang="en-US" sz="1400" dirty="0">
              <a:latin typeface="Gisha" panose="020B0502040204020203" pitchFamily="34" charset="-79"/>
              <a:cs typeface="Gisha" panose="020B0502040204020203" pitchFamily="34" charset="-79"/>
            </a:endParaRPr>
          </a:p>
          <a:p>
            <a:pPr marL="0" indent="0">
              <a:buSzPct val="100000"/>
            </a:pPr>
            <a:endParaRPr lang="en-US" sz="1400" dirty="0">
              <a:latin typeface="Gisha" panose="020B0502040204020203" pitchFamily="34" charset="-79"/>
              <a:cs typeface="Gisha" panose="020B0502040204020203" pitchFamily="34" charset="-79"/>
            </a:endParaRPr>
          </a:p>
          <a:p>
            <a:pPr marL="285750" indent="-285750">
              <a:buSzPct val="100000"/>
              <a:buFont typeface="Wingdings" panose="05000000000000000000" pitchFamily="2" charset="2"/>
              <a:buChar char="q"/>
            </a:pPr>
            <a:r>
              <a:rPr lang="en-US" sz="1400" dirty="0">
                <a:latin typeface="Gisha" panose="020B0502040204020203" pitchFamily="34" charset="-79"/>
                <a:cs typeface="Gisha" panose="020B0502040204020203" pitchFamily="34" charset="-79"/>
              </a:rPr>
              <a:t>Differences can be either:</a:t>
            </a:r>
          </a:p>
          <a:p>
            <a:pPr marL="0" indent="0">
              <a:buSzPct val="100000"/>
            </a:pPr>
            <a:endParaRPr lang="en-US" sz="1400" dirty="0">
              <a:latin typeface="Gisha" panose="020B0502040204020203" pitchFamily="34" charset="-79"/>
              <a:cs typeface="Gisha" panose="020B0502040204020203" pitchFamily="34" charset="-79"/>
            </a:endParaRPr>
          </a:p>
          <a:p>
            <a:pPr marL="225425" indent="231775">
              <a:buSzPct val="100000"/>
            </a:pPr>
            <a:r>
              <a:rPr lang="en-US" sz="1400" b="1" dirty="0">
                <a:latin typeface="Gisha" panose="020B0502040204020203" pitchFamily="34" charset="-79"/>
                <a:cs typeface="Gisha" panose="020B0502040204020203" pitchFamily="34" charset="-79"/>
              </a:rPr>
              <a:t>Permanent differences </a:t>
            </a:r>
            <a:r>
              <a:rPr lang="en-US" sz="1400" dirty="0">
                <a:latin typeface="Gisha" panose="020B0502040204020203" pitchFamily="34" charset="-79"/>
                <a:cs typeface="Gisha" panose="020B0502040204020203" pitchFamily="34" charset="-79"/>
              </a:rPr>
              <a:t>– Never taxable or tax-deductible under ITA</a:t>
            </a:r>
          </a:p>
          <a:p>
            <a:pPr marL="225425" indent="231775">
              <a:buSzPct val="100000"/>
            </a:pPr>
            <a:r>
              <a:rPr lang="en-US" sz="1400" b="1" dirty="0">
                <a:latin typeface="Gisha" panose="020B0502040204020203" pitchFamily="34" charset="-79"/>
                <a:cs typeface="Gisha" panose="020B0502040204020203" pitchFamily="34" charset="-79"/>
              </a:rPr>
              <a:t>Temporary differences </a:t>
            </a:r>
            <a:r>
              <a:rPr lang="en-US" sz="1400" dirty="0">
                <a:latin typeface="Gisha" panose="020B0502040204020203" pitchFamily="34" charset="-79"/>
                <a:cs typeface="Gisha" panose="020B0502040204020203" pitchFamily="34" charset="-79"/>
              </a:rPr>
              <a:t>– Taxable or tax-deductible under ITA and IFRS, but at different times </a:t>
            </a:r>
          </a:p>
          <a:p>
            <a:pPr marL="0" indent="0">
              <a:buSzPct val="100000"/>
            </a:pPr>
            <a:endParaRPr lang="en-US" sz="1400" dirty="0">
              <a:latin typeface="Gisha" panose="020B0502040204020203" pitchFamily="34" charset="-79"/>
              <a:cs typeface="Gisha" panose="020B0502040204020203" pitchFamily="34" charset="-79"/>
            </a:endParaRPr>
          </a:p>
          <a:p>
            <a:pPr marL="285750" indent="-285750">
              <a:buSzPct val="100000"/>
              <a:buFont typeface="Wingdings" panose="05000000000000000000" pitchFamily="2" charset="2"/>
              <a:buChar char="q"/>
            </a:pPr>
            <a:r>
              <a:rPr lang="en-US" sz="1400" dirty="0">
                <a:latin typeface="Gisha" panose="020B0502040204020203" pitchFamily="34" charset="-79"/>
                <a:cs typeface="Gisha" panose="020B0502040204020203" pitchFamily="34" charset="-79"/>
              </a:rPr>
              <a:t>Temporary differences can be either:</a:t>
            </a:r>
          </a:p>
          <a:p>
            <a:pPr marL="285750" indent="-285750">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457200" lvl="1" indent="0">
              <a:buSzPct val="100000"/>
              <a:buNone/>
            </a:pPr>
            <a:r>
              <a:rPr lang="en-US" sz="1400" b="1" dirty="0">
                <a:latin typeface="Gisha" panose="020B0502040204020203" pitchFamily="34" charset="-79"/>
                <a:cs typeface="Gisha" panose="020B0502040204020203" pitchFamily="34" charset="-79"/>
              </a:rPr>
              <a:t>Deductible temporary differences </a:t>
            </a:r>
            <a:r>
              <a:rPr lang="en-US" sz="1400" dirty="0">
                <a:latin typeface="Gisha" panose="020B0502040204020203" pitchFamily="34" charset="-79"/>
                <a:cs typeface="Gisha" panose="020B0502040204020203" pitchFamily="34" charset="-79"/>
              </a:rPr>
              <a:t>– Tax deductible in the future, resulting in a </a:t>
            </a:r>
            <a:r>
              <a:rPr lang="en-US" sz="1400" b="1" dirty="0">
                <a:latin typeface="Gisha" panose="020B0502040204020203" pitchFamily="34" charset="-79"/>
                <a:cs typeface="Gisha" panose="020B0502040204020203" pitchFamily="34" charset="-79"/>
              </a:rPr>
              <a:t>DIT asset</a:t>
            </a:r>
          </a:p>
          <a:p>
            <a:pPr marL="457200" lvl="1" indent="0">
              <a:buSzPct val="100000"/>
              <a:buNone/>
            </a:pPr>
            <a:r>
              <a:rPr lang="en-US" sz="1400" b="1" dirty="0">
                <a:latin typeface="Gisha" panose="020B0502040204020203" pitchFamily="34" charset="-79"/>
                <a:cs typeface="Gisha" panose="020B0502040204020203" pitchFamily="34" charset="-79"/>
              </a:rPr>
              <a:t>Taxable temporary differences </a:t>
            </a:r>
            <a:r>
              <a:rPr lang="en-US" sz="1400" dirty="0">
                <a:latin typeface="Gisha" panose="020B0502040204020203" pitchFamily="34" charset="-79"/>
                <a:cs typeface="Gisha" panose="020B0502040204020203" pitchFamily="34" charset="-79"/>
              </a:rPr>
              <a:t>– Taxable in the future, resulting in a </a:t>
            </a:r>
            <a:r>
              <a:rPr lang="en-US" sz="1400" b="1" dirty="0">
                <a:latin typeface="Gisha" panose="020B0502040204020203" pitchFamily="34" charset="-79"/>
                <a:cs typeface="Gisha" panose="020B0502040204020203" pitchFamily="34" charset="-79"/>
              </a:rPr>
              <a:t>DIT liability</a:t>
            </a:r>
          </a:p>
          <a:p>
            <a:pPr marL="457200" lvl="1" indent="0">
              <a:buSzPct val="100000"/>
              <a:buNone/>
            </a:pPr>
            <a:endParaRPr lang="en-US" sz="1400" dirty="0">
              <a:latin typeface="Gisha" panose="020B0502040204020203" pitchFamily="34" charset="-79"/>
              <a:cs typeface="Gisha" panose="020B0502040204020203" pitchFamily="34" charset="-79"/>
            </a:endParaRPr>
          </a:p>
          <a:p>
            <a:pPr marL="285750" indent="-285750">
              <a:buSzPct val="100000"/>
              <a:buFont typeface="Wingdings" panose="05000000000000000000" pitchFamily="2" charset="2"/>
              <a:buChar char="q"/>
            </a:pPr>
            <a:r>
              <a:rPr lang="en-US" sz="1400" dirty="0">
                <a:latin typeface="Gisha" panose="020B0502040204020203" pitchFamily="34" charset="-79"/>
                <a:cs typeface="Gisha" panose="020B0502040204020203" pitchFamily="34" charset="-79"/>
              </a:rPr>
              <a:t>Income tax expense is based on adjusting accounting income and is the net of:</a:t>
            </a:r>
          </a:p>
          <a:p>
            <a:pPr marL="285750" indent="-285750">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indent="0">
              <a:buSzPct val="100000"/>
            </a:pPr>
            <a:r>
              <a:rPr lang="en-US" sz="1400" b="1" dirty="0">
                <a:latin typeface="Gisha" panose="020B0502040204020203" pitchFamily="34" charset="-79"/>
                <a:cs typeface="Gisha" panose="020B0502040204020203" pitchFamily="34" charset="-79"/>
              </a:rPr>
              <a:t>Current income tax expense </a:t>
            </a:r>
            <a:r>
              <a:rPr lang="en-US" sz="1400" dirty="0">
                <a:latin typeface="Gisha" panose="020B0502040204020203" pitchFamily="34" charset="-79"/>
                <a:cs typeface="Gisha" panose="020B0502040204020203" pitchFamily="34" charset="-79"/>
              </a:rPr>
              <a:t>- Payable in the current period under the ITA </a:t>
            </a:r>
          </a:p>
          <a:p>
            <a:pPr indent="0">
              <a:buSzPct val="100000"/>
            </a:pPr>
            <a:r>
              <a:rPr lang="en-US" sz="1400" b="1" dirty="0">
                <a:latin typeface="Gisha" panose="020B0502040204020203" pitchFamily="34" charset="-79"/>
                <a:cs typeface="Gisha" panose="020B0502040204020203" pitchFamily="34" charset="-79"/>
              </a:rPr>
              <a:t>Deferred income tax expense </a:t>
            </a:r>
            <a:r>
              <a:rPr lang="en-US" sz="1400" dirty="0">
                <a:latin typeface="Gisha" panose="020B0502040204020203" pitchFamily="34" charset="-79"/>
                <a:cs typeface="Gisha" panose="020B0502040204020203" pitchFamily="34" charset="-79"/>
              </a:rPr>
              <a:t>– Prepaying taxes or delaying paying taxes</a:t>
            </a:r>
          </a:p>
          <a:p>
            <a:pPr marL="230188" indent="-230188">
              <a:buSzPct val="100000"/>
              <a:buFont typeface="Arial" panose="020B0604020202020204" pitchFamily="34" charset="0"/>
              <a:buChar char="•"/>
            </a:pPr>
            <a:endParaRPr lang="en-US" sz="1400" dirty="0"/>
          </a:p>
        </p:txBody>
      </p:sp>
      <p:graphicFrame>
        <p:nvGraphicFramePr>
          <p:cNvPr id="7" name="Table 6">
            <a:extLst>
              <a:ext uri="{FF2B5EF4-FFF2-40B4-BE49-F238E27FC236}">
                <a16:creationId xmlns:a16="http://schemas.microsoft.com/office/drawing/2014/main" id="{A48918C9-1994-6C4C-7720-64E9493B1989}"/>
              </a:ext>
            </a:extLst>
          </p:cNvPr>
          <p:cNvGraphicFramePr>
            <a:graphicFrameLocks noGrp="1"/>
          </p:cNvGraphicFramePr>
          <p:nvPr>
            <p:extLst>
              <p:ext uri="{D42A27DB-BD31-4B8C-83A1-F6EECF244321}">
                <p14:modId xmlns:p14="http://schemas.microsoft.com/office/powerpoint/2010/main" val="338791278"/>
              </p:ext>
            </p:extLst>
          </p:nvPr>
        </p:nvGraphicFramePr>
        <p:xfrm>
          <a:off x="3176845" y="2258870"/>
          <a:ext cx="3089275" cy="924690"/>
        </p:xfrm>
        <a:graphic>
          <a:graphicData uri="http://schemas.openxmlformats.org/drawingml/2006/table">
            <a:tbl>
              <a:tblPr firstRow="1" firstCol="1" bandRow="1"/>
              <a:tblGrid>
                <a:gridCol w="1828800">
                  <a:extLst>
                    <a:ext uri="{9D8B030D-6E8A-4147-A177-3AD203B41FA5}">
                      <a16:colId xmlns:a16="http://schemas.microsoft.com/office/drawing/2014/main" val="3376985342"/>
                    </a:ext>
                  </a:extLst>
                </a:gridCol>
                <a:gridCol w="1260475">
                  <a:extLst>
                    <a:ext uri="{9D8B030D-6E8A-4147-A177-3AD203B41FA5}">
                      <a16:colId xmlns:a16="http://schemas.microsoft.com/office/drawing/2014/main" val="3759859893"/>
                    </a:ext>
                  </a:extLst>
                </a:gridCol>
              </a:tblGrid>
              <a:tr h="0">
                <a:tc>
                  <a:txBody>
                    <a:bodyPr/>
                    <a:lstStyle/>
                    <a:p>
                      <a:pPr marL="0" marR="0" eaLnBrk="0" fontAlgn="base" hangingPunct="0">
                        <a:lnSpc>
                          <a:spcPct val="107000"/>
                        </a:lnSpc>
                        <a:spcBef>
                          <a:spcPts val="0"/>
                        </a:spcBef>
                        <a:spcAft>
                          <a:spcPts val="0"/>
                        </a:spcAft>
                      </a:pPr>
                      <a:r>
                        <a:rPr lang="en-US" sz="1000" dirty="0">
                          <a:solidFill>
                            <a:srgbClr val="000000"/>
                          </a:solidFill>
                          <a:effectLst/>
                          <a:latin typeface="Gisha" panose="020B0502040204020203" pitchFamily="34" charset="-79"/>
                          <a:ea typeface="+mn-ea"/>
                          <a:cs typeface="Gisha" panose="020B0502040204020203" pitchFamily="34" charset="-79"/>
                        </a:rPr>
                        <a:t>(CAD ‘000)</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eaLnBrk="0" fontAlgn="base" hangingPunct="0">
                        <a:lnSpc>
                          <a:spcPct val="107000"/>
                        </a:lnSpc>
                        <a:spcBef>
                          <a:spcPts val="0"/>
                        </a:spcBef>
                        <a:spcAft>
                          <a:spcPts val="0"/>
                        </a:spcAft>
                      </a:pPr>
                      <a:r>
                        <a:rPr lang="en-US" sz="1000" b="1">
                          <a:solidFill>
                            <a:srgbClr val="000000"/>
                          </a:solidFill>
                          <a:effectLst/>
                          <a:latin typeface="Gisha" panose="020B0502040204020203" pitchFamily="34" charset="-79"/>
                          <a:ea typeface="+mn-ea"/>
                          <a:cs typeface="Gisha" panose="020B0502040204020203" pitchFamily="34" charset="-79"/>
                        </a:rPr>
                        <a:t>Income Before Tax</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00039533"/>
                  </a:ext>
                </a:extLst>
              </a:tr>
              <a:tr h="0">
                <a:tc>
                  <a:txBody>
                    <a:bodyPr/>
                    <a:lstStyle/>
                    <a:p>
                      <a:pPr marL="0" marR="0" eaLnBrk="0" fontAlgn="base" hangingPunct="0">
                        <a:lnSpc>
                          <a:spcPct val="107000"/>
                        </a:lnSpc>
                        <a:spcBef>
                          <a:spcPts val="0"/>
                        </a:spcBef>
                        <a:spcAft>
                          <a:spcPts val="0"/>
                        </a:spcAft>
                      </a:pPr>
                      <a:r>
                        <a:rPr lang="en-US" sz="1000" dirty="0">
                          <a:solidFill>
                            <a:srgbClr val="000000"/>
                          </a:solidFill>
                          <a:effectLst/>
                          <a:latin typeface="Gisha" panose="020B0502040204020203" pitchFamily="34" charset="-79"/>
                          <a:ea typeface="+mn-ea"/>
                          <a:cs typeface="Gisha" panose="020B0502040204020203" pitchFamily="34" charset="-79"/>
                        </a:rPr>
                        <a:t>Accounting income</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eaLnBrk="0" fontAlgn="base" hangingPunct="0">
                        <a:lnSpc>
                          <a:spcPct val="107000"/>
                        </a:lnSpc>
                        <a:spcBef>
                          <a:spcPts val="0"/>
                        </a:spcBef>
                        <a:spcAft>
                          <a:spcPts val="0"/>
                        </a:spcAft>
                      </a:pPr>
                      <a:r>
                        <a:rPr lang="en-US" sz="1000">
                          <a:solidFill>
                            <a:srgbClr val="000000"/>
                          </a:solidFill>
                          <a:effectLst/>
                          <a:latin typeface="Gisha" panose="020B0502040204020203" pitchFamily="34" charset="-79"/>
                          <a:ea typeface="+mn-ea"/>
                          <a:cs typeface="Gisha" panose="020B0502040204020203" pitchFamily="34" charset="-79"/>
                        </a:rPr>
                        <a:t>910,000</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8179707"/>
                  </a:ext>
                </a:extLst>
              </a:tr>
              <a:tr h="0">
                <a:tc>
                  <a:txBody>
                    <a:bodyPr/>
                    <a:lstStyle/>
                    <a:p>
                      <a:pPr marL="0" marR="0" eaLnBrk="0" fontAlgn="base" hangingPunct="0">
                        <a:lnSpc>
                          <a:spcPct val="107000"/>
                        </a:lnSpc>
                        <a:spcBef>
                          <a:spcPts val="0"/>
                        </a:spcBef>
                        <a:spcAft>
                          <a:spcPts val="0"/>
                        </a:spcAft>
                      </a:pPr>
                      <a:r>
                        <a:rPr lang="en-US" sz="1000">
                          <a:solidFill>
                            <a:srgbClr val="000000"/>
                          </a:solidFill>
                          <a:effectLst/>
                          <a:latin typeface="Gisha" panose="020B0502040204020203" pitchFamily="34" charset="-79"/>
                          <a:ea typeface="+mn-ea"/>
                          <a:cs typeface="Gisha" panose="020B0502040204020203" pitchFamily="34" charset="-79"/>
                        </a:rPr>
                        <a:t>  Permanent differences</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eaLnBrk="0" fontAlgn="base" hangingPunct="0">
                        <a:lnSpc>
                          <a:spcPct val="107000"/>
                        </a:lnSpc>
                        <a:spcBef>
                          <a:spcPts val="0"/>
                        </a:spcBef>
                        <a:spcAft>
                          <a:spcPts val="0"/>
                        </a:spcAft>
                      </a:pPr>
                      <a:r>
                        <a:rPr lang="en-US" sz="1000" dirty="0">
                          <a:solidFill>
                            <a:srgbClr val="000000"/>
                          </a:solidFill>
                          <a:effectLst/>
                          <a:latin typeface="Gisha" panose="020B0502040204020203" pitchFamily="34" charset="-79"/>
                          <a:ea typeface="+mn-ea"/>
                          <a:cs typeface="Gisha" panose="020B0502040204020203" pitchFamily="34" charset="-79"/>
                        </a:rPr>
                        <a:t>10,150</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33102730"/>
                  </a:ext>
                </a:extLst>
              </a:tr>
              <a:tr h="0">
                <a:tc>
                  <a:txBody>
                    <a:bodyPr/>
                    <a:lstStyle/>
                    <a:p>
                      <a:pPr marL="0" marR="0" eaLnBrk="0" fontAlgn="base" hangingPunct="0">
                        <a:lnSpc>
                          <a:spcPct val="107000"/>
                        </a:lnSpc>
                        <a:spcBef>
                          <a:spcPts val="0"/>
                        </a:spcBef>
                        <a:spcAft>
                          <a:spcPts val="0"/>
                        </a:spcAft>
                      </a:pPr>
                      <a:r>
                        <a:rPr lang="en-US" sz="1000">
                          <a:solidFill>
                            <a:srgbClr val="000000"/>
                          </a:solidFill>
                          <a:effectLst/>
                          <a:latin typeface="Gisha" panose="020B0502040204020203" pitchFamily="34" charset="-79"/>
                          <a:ea typeface="+mn-ea"/>
                          <a:cs typeface="Gisha" panose="020B0502040204020203" pitchFamily="34" charset="-79"/>
                        </a:rPr>
                        <a:t>Adjusted accounting income</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eaLnBrk="0" fontAlgn="base" hangingPunct="0">
                        <a:lnSpc>
                          <a:spcPct val="107000"/>
                        </a:lnSpc>
                        <a:spcBef>
                          <a:spcPts val="0"/>
                        </a:spcBef>
                        <a:spcAft>
                          <a:spcPts val="0"/>
                        </a:spcAft>
                      </a:pPr>
                      <a:r>
                        <a:rPr lang="en-US" sz="1000" dirty="0">
                          <a:solidFill>
                            <a:srgbClr val="000000"/>
                          </a:solidFill>
                          <a:effectLst/>
                          <a:latin typeface="Gisha" panose="020B0502040204020203" pitchFamily="34" charset="-79"/>
                          <a:ea typeface="+mn-ea"/>
                          <a:cs typeface="Gisha" panose="020B0502040204020203" pitchFamily="34" charset="-79"/>
                        </a:rPr>
                        <a:t>920,150</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31507818"/>
                  </a:ext>
                </a:extLst>
              </a:tr>
              <a:tr h="0">
                <a:tc>
                  <a:txBody>
                    <a:bodyPr/>
                    <a:lstStyle/>
                    <a:p>
                      <a:pPr marL="0" marR="0" eaLnBrk="0" fontAlgn="base" hangingPunct="0">
                        <a:lnSpc>
                          <a:spcPct val="107000"/>
                        </a:lnSpc>
                        <a:spcBef>
                          <a:spcPts val="0"/>
                        </a:spcBef>
                        <a:spcAft>
                          <a:spcPts val="0"/>
                        </a:spcAft>
                      </a:pPr>
                      <a:r>
                        <a:rPr lang="en-US" sz="1000">
                          <a:solidFill>
                            <a:srgbClr val="000000"/>
                          </a:solidFill>
                          <a:effectLst/>
                          <a:latin typeface="Gisha" panose="020B0502040204020203" pitchFamily="34" charset="-79"/>
                          <a:ea typeface="+mn-ea"/>
                          <a:cs typeface="Gisha" panose="020B0502040204020203" pitchFamily="34" charset="-79"/>
                        </a:rPr>
                        <a:t>  Temporary differences</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eaLnBrk="0" fontAlgn="base" hangingPunct="0">
                        <a:lnSpc>
                          <a:spcPct val="107000"/>
                        </a:lnSpc>
                        <a:spcBef>
                          <a:spcPts val="0"/>
                        </a:spcBef>
                        <a:spcAft>
                          <a:spcPts val="0"/>
                        </a:spcAft>
                      </a:pPr>
                      <a:r>
                        <a:rPr lang="en-US" sz="1000" dirty="0">
                          <a:solidFill>
                            <a:srgbClr val="000000"/>
                          </a:solidFill>
                          <a:effectLst/>
                          <a:latin typeface="Gisha" panose="020B0502040204020203" pitchFamily="34" charset="-79"/>
                          <a:ea typeface="+mn-ea"/>
                          <a:cs typeface="Gisha" panose="020B0502040204020203" pitchFamily="34" charset="-79"/>
                        </a:rPr>
                        <a:t>177,800</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62150279"/>
                  </a:ext>
                </a:extLst>
              </a:tr>
              <a:tr h="0">
                <a:tc>
                  <a:txBody>
                    <a:bodyPr/>
                    <a:lstStyle/>
                    <a:p>
                      <a:pPr marL="0" marR="0" eaLnBrk="0" fontAlgn="base" hangingPunct="0">
                        <a:lnSpc>
                          <a:spcPct val="107000"/>
                        </a:lnSpc>
                        <a:spcBef>
                          <a:spcPts val="0"/>
                        </a:spcBef>
                        <a:spcAft>
                          <a:spcPts val="0"/>
                        </a:spcAft>
                      </a:pPr>
                      <a:r>
                        <a:rPr lang="en-US" sz="1000">
                          <a:solidFill>
                            <a:srgbClr val="000000"/>
                          </a:solidFill>
                          <a:effectLst/>
                          <a:latin typeface="Gisha" panose="020B0502040204020203" pitchFamily="34" charset="-79"/>
                          <a:ea typeface="+mn-ea"/>
                          <a:cs typeface="Gisha" panose="020B0502040204020203" pitchFamily="34" charset="-79"/>
                        </a:rPr>
                        <a:t>Taxable income</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eaLnBrk="0" fontAlgn="base" hangingPunct="0">
                        <a:lnSpc>
                          <a:spcPct val="107000"/>
                        </a:lnSpc>
                        <a:spcBef>
                          <a:spcPts val="0"/>
                        </a:spcBef>
                        <a:spcAft>
                          <a:spcPts val="0"/>
                        </a:spcAft>
                      </a:pPr>
                      <a:r>
                        <a:rPr lang="en-US" sz="1000" dirty="0">
                          <a:solidFill>
                            <a:srgbClr val="000000"/>
                          </a:solidFill>
                          <a:effectLst/>
                          <a:latin typeface="Gisha" panose="020B0502040204020203" pitchFamily="34" charset="-79"/>
                          <a:ea typeface="+mn-ea"/>
                          <a:cs typeface="Gisha" panose="020B0502040204020203" pitchFamily="34" charset="-79"/>
                        </a:rPr>
                        <a:t>1,097,950</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58343821"/>
                  </a:ext>
                </a:extLst>
              </a:tr>
            </a:tbl>
          </a:graphicData>
        </a:graphic>
      </p:graphicFrame>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2"/>
          <p:cNvSpPr>
            <a:spLocks noGrp="1" noChangeArrowheads="1"/>
          </p:cNvSpPr>
          <p:nvPr>
            <p:ph type="title"/>
          </p:nvPr>
        </p:nvSpPr>
        <p:spPr>
          <a:xfrm>
            <a:off x="1268757" y="683695"/>
            <a:ext cx="7695856" cy="490578"/>
          </a:xfrm>
        </p:spPr>
        <p:txBody>
          <a:bodyPr/>
          <a:lstStyle/>
          <a:p>
            <a:pPr eaLnBrk="1" hangingPunct="1"/>
            <a:r>
              <a:rPr lang="en-CA" altLang="en-US" sz="2400" dirty="0">
                <a:latin typeface="Gisha" panose="020B0502040204020203" pitchFamily="34" charset="-79"/>
                <a:cs typeface="Gisha" panose="020B0502040204020203" pitchFamily="34" charset="-79"/>
              </a:rPr>
              <a:t>Income Taxes</a:t>
            </a:r>
          </a:p>
        </p:txBody>
      </p:sp>
      <p:sp>
        <p:nvSpPr>
          <p:cNvPr id="123908" name="Rectangle 3"/>
          <p:cNvSpPr>
            <a:spLocks noGrp="1" noChangeArrowheads="1"/>
          </p:cNvSpPr>
          <p:nvPr>
            <p:ph idx="1"/>
          </p:nvPr>
        </p:nvSpPr>
        <p:spPr>
          <a:xfrm>
            <a:off x="319027" y="1583795"/>
            <a:ext cx="8505945" cy="5065688"/>
          </a:xfrm>
        </p:spPr>
        <p:txBody>
          <a:bodyPr/>
          <a:lstStyle/>
          <a:p>
            <a:pPr marL="0" indent="0" eaLnBrk="1" hangingPunct="1">
              <a:lnSpc>
                <a:spcPct val="85000"/>
              </a:lnSpc>
              <a:buSzTx/>
              <a:tabLst>
                <a:tab pos="228600" algn="l"/>
              </a:tabLst>
            </a:pPr>
            <a:r>
              <a:rPr lang="en-US" altLang="en-US" sz="1400" b="1" dirty="0">
                <a:latin typeface="Gisha" panose="020B0502040204020203" pitchFamily="34" charset="-79"/>
                <a:cs typeface="Gisha" panose="020B0502040204020203" pitchFamily="34" charset="-79"/>
              </a:rPr>
              <a:t>Loss Carrybacks and Carryforwards</a:t>
            </a:r>
          </a:p>
          <a:p>
            <a:pPr marL="0" indent="0" eaLnBrk="1" hangingPunct="1">
              <a:lnSpc>
                <a:spcPct val="85000"/>
              </a:lnSpc>
              <a:buSzTx/>
              <a:tabLst>
                <a:tab pos="228600" algn="l"/>
              </a:tabLst>
            </a:pPr>
            <a:endParaRPr lang="en-US" altLang="en-US" sz="1400" dirty="0">
              <a:latin typeface="Gisha" panose="020B0502040204020203" pitchFamily="34" charset="-79"/>
              <a:cs typeface="Gisha" panose="020B0502040204020203" pitchFamily="34" charset="-79"/>
            </a:endParaRPr>
          </a:p>
          <a:p>
            <a:pPr marL="285750" indent="-285750" eaLnBrk="1" hangingPunct="1">
              <a:lnSpc>
                <a:spcPct val="85000"/>
              </a:lnSpc>
              <a:buSzTx/>
              <a:buFont typeface="Wingdings" panose="05000000000000000000" pitchFamily="2" charset="2"/>
              <a:buChar char="q"/>
              <a:tabLst>
                <a:tab pos="228600" algn="l"/>
              </a:tabLst>
            </a:pPr>
            <a:r>
              <a:rPr lang="en-US" altLang="en-US" sz="1400" dirty="0">
                <a:latin typeface="Gisha" panose="020B0502040204020203" pitchFamily="34" charset="-79"/>
                <a:cs typeface="Gisha" panose="020B0502040204020203" pitchFamily="34" charset="-79"/>
              </a:rPr>
              <a:t>DIT assets are deductible temporary differences and unused loss carryforwards</a:t>
            </a:r>
          </a:p>
          <a:p>
            <a:pPr marL="285750" indent="-285750" eaLnBrk="1" hangingPunct="1">
              <a:lnSpc>
                <a:spcPct val="85000"/>
              </a:lnSpc>
              <a:buSzTx/>
              <a:buFont typeface="Wingdings" panose="05000000000000000000" pitchFamily="2" charset="2"/>
              <a:buChar char="q"/>
              <a:tabLst>
                <a:tab pos="228600" algn="l"/>
              </a:tabLst>
            </a:pPr>
            <a:endParaRPr lang="en-US" altLang="en-US" sz="1400" dirty="0">
              <a:latin typeface="Gisha" panose="020B0502040204020203" pitchFamily="34" charset="-79"/>
              <a:cs typeface="Gisha" panose="020B0502040204020203" pitchFamily="34" charset="-79"/>
            </a:endParaRPr>
          </a:p>
          <a:p>
            <a:pPr marL="285750" indent="-285750" eaLnBrk="1" hangingPunct="1">
              <a:lnSpc>
                <a:spcPct val="85000"/>
              </a:lnSpc>
              <a:buSzTx/>
              <a:buFont typeface="Wingdings" panose="05000000000000000000" pitchFamily="2" charset="2"/>
              <a:buChar char="q"/>
              <a:tabLst>
                <a:tab pos="228600" algn="l"/>
              </a:tabLst>
            </a:pPr>
            <a:r>
              <a:rPr lang="en-US" altLang="en-US" sz="1400" dirty="0">
                <a:latin typeface="Gisha" panose="020B0502040204020203" pitchFamily="34" charset="-79"/>
                <a:cs typeface="Gisha" panose="020B0502040204020203" pitchFamily="34" charset="-79"/>
              </a:rPr>
              <a:t>Business tax losses can be carried back three years and forward 20 years</a:t>
            </a:r>
          </a:p>
          <a:p>
            <a:pPr marL="285750" indent="-285750" eaLnBrk="1" hangingPunct="1">
              <a:lnSpc>
                <a:spcPct val="85000"/>
              </a:lnSpc>
              <a:buSzTx/>
              <a:buFont typeface="Wingdings" panose="05000000000000000000" pitchFamily="2" charset="2"/>
              <a:buChar char="q"/>
              <a:tabLst>
                <a:tab pos="228600" algn="l"/>
              </a:tabLst>
            </a:pPr>
            <a:endParaRPr lang="en-US" altLang="en-US" sz="1400" dirty="0">
              <a:latin typeface="Gisha" panose="020B0502040204020203" pitchFamily="34" charset="-79"/>
              <a:cs typeface="Gisha" panose="020B0502040204020203" pitchFamily="34" charset="-79"/>
            </a:endParaRPr>
          </a:p>
          <a:p>
            <a:pPr marL="285750" indent="-285750" eaLnBrk="1" hangingPunct="1">
              <a:lnSpc>
                <a:spcPct val="85000"/>
              </a:lnSpc>
              <a:buSzTx/>
              <a:buFont typeface="Wingdings" panose="05000000000000000000" pitchFamily="2" charset="2"/>
              <a:buChar char="q"/>
              <a:tabLst>
                <a:tab pos="228600" algn="l"/>
              </a:tabLst>
            </a:pPr>
            <a:r>
              <a:rPr lang="en-US" altLang="en-US" sz="1400" dirty="0">
                <a:latin typeface="Gisha" panose="020B0502040204020203" pitchFamily="34" charset="-79"/>
                <a:cs typeface="Gisha" panose="020B0502040204020203" pitchFamily="34" charset="-79"/>
              </a:rPr>
              <a:t>Unused loss carryforwards are recognized as DIT assets if probable (over 50% likelihood) after considering:</a:t>
            </a:r>
          </a:p>
          <a:p>
            <a:pPr marL="285750" indent="-285750" eaLnBrk="1" hangingPunct="1">
              <a:lnSpc>
                <a:spcPct val="85000"/>
              </a:lnSpc>
              <a:buSzTx/>
              <a:buFont typeface="Wingdings" panose="05000000000000000000" pitchFamily="2" charset="2"/>
              <a:buChar char="q"/>
              <a:tabLst>
                <a:tab pos="228600" algn="l"/>
              </a:tabLst>
            </a:pPr>
            <a:endParaRPr lang="en-US" altLang="en-US" sz="1400" dirty="0">
              <a:latin typeface="Gisha" panose="020B0502040204020203" pitchFamily="34" charset="-79"/>
              <a:cs typeface="Gisha" panose="020B0502040204020203" pitchFamily="34" charset="-79"/>
            </a:endParaRPr>
          </a:p>
          <a:p>
            <a:pPr marL="687388" indent="-227013" eaLnBrk="1" hangingPunct="1">
              <a:lnSpc>
                <a:spcPct val="85000"/>
              </a:lnSpc>
              <a:buSzTx/>
              <a:buFont typeface="Wingdings" panose="05000000000000000000" pitchFamily="2" charset="2"/>
              <a:buChar char="q"/>
              <a:tabLst>
                <a:tab pos="228600" algn="l"/>
              </a:tabLst>
            </a:pPr>
            <a:r>
              <a:rPr lang="en-US" altLang="en-US" sz="1400" dirty="0">
                <a:latin typeface="Gisha" panose="020B0502040204020203" pitchFamily="34" charset="-79"/>
                <a:cs typeface="Gisha" panose="020B0502040204020203" pitchFamily="34" charset="-79"/>
              </a:rPr>
              <a:t>Future taxable income</a:t>
            </a:r>
          </a:p>
          <a:p>
            <a:pPr marL="687388" indent="-227013" eaLnBrk="1" hangingPunct="1">
              <a:lnSpc>
                <a:spcPct val="85000"/>
              </a:lnSpc>
              <a:buSzTx/>
              <a:buFont typeface="Wingdings" panose="05000000000000000000" pitchFamily="2" charset="2"/>
              <a:buChar char="q"/>
              <a:tabLst>
                <a:tab pos="228600" algn="l"/>
              </a:tabLst>
            </a:pPr>
            <a:r>
              <a:rPr lang="en-US" altLang="en-US" sz="1400" dirty="0">
                <a:latin typeface="Gisha" panose="020B0502040204020203" pitchFamily="34" charset="-79"/>
                <a:cs typeface="Gisha" panose="020B0502040204020203" pitchFamily="34" charset="-79"/>
              </a:rPr>
              <a:t>Future reversals of existing taxable temporary differences</a:t>
            </a:r>
          </a:p>
          <a:p>
            <a:pPr marL="687388" indent="-227013" eaLnBrk="1" hangingPunct="1">
              <a:lnSpc>
                <a:spcPct val="85000"/>
              </a:lnSpc>
              <a:buSzTx/>
              <a:buFont typeface="Wingdings" panose="05000000000000000000" pitchFamily="2" charset="2"/>
              <a:buChar char="q"/>
              <a:tabLst>
                <a:tab pos="228600" algn="l"/>
              </a:tabLst>
            </a:pPr>
            <a:r>
              <a:rPr lang="en-US" altLang="en-US" sz="1400" dirty="0">
                <a:latin typeface="Gisha" panose="020B0502040204020203" pitchFamily="34" charset="-79"/>
                <a:cs typeface="Gisha" panose="020B0502040204020203" pitchFamily="34" charset="-79"/>
              </a:rPr>
              <a:t>Tax-planning strategies such as not claiming CCA</a:t>
            </a:r>
          </a:p>
          <a:p>
            <a:pPr marL="285750" indent="-285750" eaLnBrk="1" hangingPunct="1">
              <a:lnSpc>
                <a:spcPct val="85000"/>
              </a:lnSpc>
              <a:buSzTx/>
              <a:buFont typeface="Wingdings" panose="05000000000000000000" pitchFamily="2" charset="2"/>
              <a:buChar char="q"/>
              <a:tabLst>
                <a:tab pos="228600" algn="l"/>
              </a:tabLst>
            </a:pPr>
            <a:endParaRPr lang="en-US" altLang="en-US" sz="1400" dirty="0">
              <a:latin typeface="Gisha" panose="020B0502040204020203" pitchFamily="34" charset="-79"/>
              <a:cs typeface="Gisha" panose="020B0502040204020203" pitchFamily="34" charset="-79"/>
            </a:endParaRPr>
          </a:p>
          <a:p>
            <a:pPr marL="285750" lvl="1" indent="-285750" eaLnBrk="1" hangingPunct="1">
              <a:lnSpc>
                <a:spcPct val="85000"/>
              </a:lnSpc>
              <a:buSzTx/>
              <a:buFont typeface="Wingdings" panose="05000000000000000000" pitchFamily="2" charset="2"/>
              <a:buChar char="q"/>
              <a:tabLst>
                <a:tab pos="355600" algn="l"/>
              </a:tabLst>
            </a:pPr>
            <a:r>
              <a:rPr lang="en-US" altLang="en-US" sz="1400" dirty="0">
                <a:latin typeface="Gisha" panose="020B0502040204020203" pitchFamily="34" charset="-79"/>
                <a:cs typeface="Gisha" panose="020B0502040204020203" pitchFamily="34" charset="-79"/>
              </a:rPr>
              <a:t>Loss carryforwards that are not probable are disclosed in the notes</a:t>
            </a:r>
          </a:p>
          <a:p>
            <a:pPr marL="0" lvl="1" indent="0" eaLnBrk="1" hangingPunct="1">
              <a:lnSpc>
                <a:spcPct val="85000"/>
              </a:lnSpc>
              <a:buSzTx/>
              <a:buNone/>
              <a:tabLst>
                <a:tab pos="355600" algn="l"/>
              </a:tabLst>
            </a:pPr>
            <a:endParaRPr lang="en-US" altLang="en-US" sz="1400" b="1" dirty="0">
              <a:latin typeface="Gisha" panose="020B0502040204020203" pitchFamily="34" charset="-79"/>
              <a:cs typeface="Gisha" panose="020B0502040204020203" pitchFamily="34" charset="-79"/>
            </a:endParaRPr>
          </a:p>
          <a:p>
            <a:pPr marL="355600" indent="-355600" eaLnBrk="1" hangingPunct="1">
              <a:lnSpc>
                <a:spcPct val="85000"/>
              </a:lnSpc>
              <a:tabLst>
                <a:tab pos="355600" algn="l"/>
              </a:tabLst>
            </a:pPr>
            <a:r>
              <a:rPr lang="en-US" altLang="en-US" sz="1400" b="1" dirty="0">
                <a:latin typeface="Gisha" panose="020B0502040204020203" pitchFamily="34" charset="-79"/>
                <a:cs typeface="Gisha" panose="020B0502040204020203" pitchFamily="34" charset="-79"/>
              </a:rPr>
              <a:t>Reassessment of DIT Assets</a:t>
            </a:r>
          </a:p>
          <a:p>
            <a:pPr marL="228600" indent="-228600" eaLnBrk="1" hangingPunct="1">
              <a:lnSpc>
                <a:spcPct val="85000"/>
              </a:lnSpc>
              <a:tabLst>
                <a:tab pos="228600" algn="l"/>
              </a:tabLst>
            </a:pPr>
            <a:endParaRPr lang="en-CA" altLang="en-US" sz="1400" b="1" dirty="0">
              <a:latin typeface="Gisha" panose="020B0502040204020203" pitchFamily="34" charset="-79"/>
              <a:cs typeface="Gisha" panose="020B0502040204020203" pitchFamily="34" charset="-79"/>
            </a:endParaRPr>
          </a:p>
          <a:p>
            <a:pPr marL="285750" indent="-285750" eaLnBrk="1" hangingPunct="1">
              <a:lnSpc>
                <a:spcPct val="85000"/>
              </a:lnSpc>
              <a:buSzTx/>
              <a:buFont typeface="Wingdings" panose="05000000000000000000" pitchFamily="2" charset="2"/>
              <a:buChar char="q"/>
              <a:tabLst>
                <a:tab pos="228600" algn="l"/>
              </a:tabLst>
            </a:pPr>
            <a:r>
              <a:rPr lang="en-CA" altLang="en-US" sz="1400" dirty="0">
                <a:latin typeface="Gisha" panose="020B0502040204020203" pitchFamily="34" charset="-79"/>
                <a:cs typeface="Gisha" panose="020B0502040204020203" pitchFamily="34" charset="-79"/>
              </a:rPr>
              <a:t>DIT assets (temporary differences, loss carryforwards) should be reassessed annually and adjusted higher or lower depending on their probability</a:t>
            </a:r>
          </a:p>
          <a:p>
            <a:pPr marL="0" indent="0" eaLnBrk="1" hangingPunct="1">
              <a:lnSpc>
                <a:spcPct val="85000"/>
              </a:lnSpc>
              <a:buSzTx/>
              <a:tabLst>
                <a:tab pos="228600" algn="l"/>
              </a:tabLst>
            </a:pPr>
            <a:endParaRPr lang="en-CA" altLang="en-US" sz="1400" dirty="0">
              <a:latin typeface="Gisha" panose="020B0502040204020203" pitchFamily="34" charset="-79"/>
              <a:cs typeface="Gisha" panose="020B0502040204020203" pitchFamily="34" charset="-79"/>
            </a:endParaRPr>
          </a:p>
          <a:p>
            <a:pPr marL="285750" indent="-285750" eaLnBrk="1" hangingPunct="1">
              <a:lnSpc>
                <a:spcPct val="85000"/>
              </a:lnSpc>
              <a:buSzTx/>
              <a:buFont typeface="Wingdings" panose="05000000000000000000" pitchFamily="2" charset="2"/>
              <a:buChar char="q"/>
              <a:tabLst>
                <a:tab pos="228600" algn="l"/>
              </a:tabLst>
            </a:pPr>
            <a:r>
              <a:rPr lang="en-CA" altLang="en-US" sz="1400" dirty="0">
                <a:latin typeface="Gisha" panose="020B0502040204020203" pitchFamily="34" charset="-79"/>
                <a:cs typeface="Gisha" panose="020B0502040204020203" pitchFamily="34" charset="-79"/>
              </a:rPr>
              <a:t>Two important sources of change are:</a:t>
            </a:r>
          </a:p>
          <a:p>
            <a:pPr marL="285750" indent="-285750" eaLnBrk="1" hangingPunct="1">
              <a:lnSpc>
                <a:spcPct val="85000"/>
              </a:lnSpc>
              <a:buSzTx/>
              <a:buFont typeface="Wingdings" panose="05000000000000000000" pitchFamily="2" charset="2"/>
              <a:buChar char="q"/>
              <a:tabLst>
                <a:tab pos="228600" algn="l"/>
              </a:tabLst>
            </a:pPr>
            <a:endParaRPr lang="en-CA" altLang="en-US" sz="1400" dirty="0">
              <a:latin typeface="Gisha" panose="020B0502040204020203" pitchFamily="34" charset="-79"/>
              <a:cs typeface="Gisha" panose="020B0502040204020203" pitchFamily="34" charset="-79"/>
            </a:endParaRPr>
          </a:p>
          <a:p>
            <a:pPr marL="687388" indent="-227013" eaLnBrk="1" hangingPunct="1">
              <a:lnSpc>
                <a:spcPct val="85000"/>
              </a:lnSpc>
              <a:buSzTx/>
              <a:buFont typeface="Wingdings" panose="05000000000000000000" pitchFamily="2" charset="2"/>
              <a:buChar char="q"/>
              <a:tabLst>
                <a:tab pos="687388" algn="l"/>
              </a:tabLst>
            </a:pPr>
            <a:r>
              <a:rPr lang="en-CA" altLang="en-US" sz="1400" dirty="0">
                <a:latin typeface="Gisha" panose="020B0502040204020203" pitchFamily="34" charset="-79"/>
                <a:cs typeface="Gisha" panose="020B0502040204020203" pitchFamily="34" charset="-79"/>
              </a:rPr>
              <a:t>Probability of realizing loss carryforwards</a:t>
            </a:r>
          </a:p>
          <a:p>
            <a:pPr marL="687388" indent="-227013" eaLnBrk="1" hangingPunct="1">
              <a:lnSpc>
                <a:spcPct val="85000"/>
              </a:lnSpc>
              <a:buSzTx/>
              <a:buFont typeface="Wingdings" panose="05000000000000000000" pitchFamily="2" charset="2"/>
              <a:buChar char="q"/>
              <a:tabLst>
                <a:tab pos="687388" algn="l"/>
              </a:tabLst>
            </a:pPr>
            <a:r>
              <a:rPr lang="en-CA" altLang="en-US" sz="1400" dirty="0">
                <a:latin typeface="Gisha" panose="020B0502040204020203" pitchFamily="34" charset="-79"/>
                <a:cs typeface="Gisha" panose="020B0502040204020203" pitchFamily="34" charset="-79"/>
              </a:rPr>
              <a:t>Tax rate increases (carryforwards are worth more) or decreases (carryforwards are worth less)</a:t>
            </a:r>
          </a:p>
          <a:p>
            <a:pPr marL="285750" indent="-285750" eaLnBrk="1" hangingPunct="1">
              <a:lnSpc>
                <a:spcPct val="85000"/>
              </a:lnSpc>
              <a:buSzTx/>
              <a:buFont typeface="Wingdings" panose="05000000000000000000" pitchFamily="2" charset="2"/>
              <a:buChar char="q"/>
              <a:tabLst>
                <a:tab pos="228600" algn="l"/>
              </a:tabLst>
            </a:pPr>
            <a:endParaRPr lang="en-CA" altLang="en-US" sz="1400" dirty="0">
              <a:latin typeface="Gisha" panose="020B0502040204020203" pitchFamily="34" charset="-79"/>
              <a:cs typeface="Gisha" panose="020B0502040204020203" pitchFamily="34" charset="-79"/>
            </a:endParaRPr>
          </a:p>
          <a:p>
            <a:pPr marL="285750" indent="-285750" eaLnBrk="1" hangingPunct="1">
              <a:lnSpc>
                <a:spcPct val="85000"/>
              </a:lnSpc>
              <a:buSzTx/>
              <a:buFont typeface="Wingdings" panose="05000000000000000000" pitchFamily="2" charset="2"/>
              <a:buChar char="q"/>
              <a:tabLst>
                <a:tab pos="228600" algn="l"/>
              </a:tabLst>
            </a:pPr>
            <a:r>
              <a:rPr lang="en-CA" altLang="en-US" sz="1400" dirty="0">
                <a:latin typeface="Gisha" panose="020B0502040204020203" pitchFamily="34" charset="-79"/>
                <a:cs typeface="Gisha" panose="020B0502040204020203" pitchFamily="34" charset="-79"/>
              </a:rPr>
              <a:t>Adjustments to DIT assets are included in deferred income tax expense</a:t>
            </a:r>
          </a:p>
          <a:p>
            <a:pPr marL="285750" indent="-285750" eaLnBrk="1" hangingPunct="1">
              <a:lnSpc>
                <a:spcPct val="85000"/>
              </a:lnSpc>
              <a:buSzTx/>
              <a:buFont typeface="Wingdings" panose="05000000000000000000" pitchFamily="2" charset="2"/>
              <a:buChar char="q"/>
              <a:tabLst>
                <a:tab pos="228600" algn="l"/>
              </a:tabLst>
            </a:pPr>
            <a:endParaRPr lang="en-CA" altLang="en-US" sz="1400" dirty="0">
              <a:latin typeface="Gisha" panose="020B0502040204020203" pitchFamily="34" charset="-79"/>
              <a:cs typeface="Gisha" panose="020B0502040204020203" pitchFamily="34" charset="-79"/>
            </a:endParaRPr>
          </a:p>
          <a:p>
            <a:pPr marL="514350" indent="-285750" eaLnBrk="1" hangingPunct="1">
              <a:lnSpc>
                <a:spcPct val="85000"/>
              </a:lnSpc>
              <a:buSzTx/>
              <a:buFont typeface="Wingdings" panose="05000000000000000000" pitchFamily="2" charset="2"/>
              <a:buChar char="q"/>
              <a:tabLst>
                <a:tab pos="457200" algn="l"/>
              </a:tabLst>
            </a:pPr>
            <a:endParaRPr lang="en-CA" altLang="en-US" sz="1400" dirty="0">
              <a:latin typeface="Gisha" panose="020B0502040204020203" pitchFamily="34" charset="-79"/>
              <a:cs typeface="Gisha" panose="020B0502040204020203" pitchFamily="34" charset="-79"/>
            </a:endParaRPr>
          </a:p>
          <a:p>
            <a:pPr marL="355600" indent="-355600" eaLnBrk="1" hangingPunct="1">
              <a:lnSpc>
                <a:spcPct val="80000"/>
              </a:lnSpc>
              <a:tabLst>
                <a:tab pos="355600" algn="l"/>
              </a:tabLst>
            </a:pPr>
            <a:endParaRPr lang="en-US" altLang="en-US" sz="1400" dirty="0"/>
          </a:p>
        </p:txBody>
      </p:sp>
      <p:sp>
        <p:nvSpPr>
          <p:cNvPr id="123906" name="Rectangle 13"/>
          <p:cNvSpPr>
            <a:spLocks noGrp="1" noChangeArrowheads="1"/>
          </p:cNvSpPr>
          <p:nvPr>
            <p:ph type="sldNum" sz="quarter" idx="10"/>
          </p:nvPr>
        </p:nvSpPr>
        <p:spPr>
          <a:xfrm>
            <a:off x="6863514" y="6237288"/>
            <a:ext cx="2087563"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FE632E11-FCB5-4C70-A92C-4A453F9E6246}" type="slidenum">
              <a:rPr lang="en-CA" altLang="en-US" sz="1400" smtClean="0">
                <a:solidFill>
                  <a:schemeClr val="tx2"/>
                </a:solidFill>
                <a:latin typeface="Tahoma" panose="020B0604030504040204" pitchFamily="34" charset="0"/>
              </a:rPr>
              <a:pPr>
                <a:buClrTx/>
                <a:buSzTx/>
                <a:buFontTx/>
                <a:buNone/>
              </a:pPr>
              <a:t>4</a:t>
            </a:fld>
            <a:endParaRPr lang="en-CA" altLang="en-US" sz="1400" dirty="0">
              <a:solidFill>
                <a:schemeClr val="tx2"/>
              </a:solidFill>
              <a:latin typeface="Tahoma" panose="020B0604030504040204" pitchFamily="34" charset="0"/>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5"/>
          <p:cNvSpPr>
            <a:spLocks noGrp="1"/>
          </p:cNvSpPr>
          <p:nvPr>
            <p:ph type="sldNum" sz="quarter" idx="4294967295"/>
          </p:nvPr>
        </p:nvSpPr>
        <p:spPr>
          <a:xfrm>
            <a:off x="7542330" y="6309320"/>
            <a:ext cx="1428750" cy="342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Tahoma" panose="020B0604030504040204" pitchFamily="34" charset="0"/>
              </a:defRPr>
            </a:lvl1pPr>
            <a:lvl2pPr marL="557213" indent="-214313" eaLnBrk="0" hangingPunct="0">
              <a:defRPr b="1">
                <a:solidFill>
                  <a:schemeClr val="tx1"/>
                </a:solidFill>
                <a:latin typeface="Tahoma" panose="020B0604030504040204" pitchFamily="34" charset="0"/>
              </a:defRPr>
            </a:lvl2pPr>
            <a:lvl3pPr marL="857250" indent="-171450" eaLnBrk="0" hangingPunct="0">
              <a:defRPr b="1">
                <a:solidFill>
                  <a:schemeClr val="tx1"/>
                </a:solidFill>
                <a:latin typeface="Tahoma" panose="020B0604030504040204" pitchFamily="34" charset="0"/>
              </a:defRPr>
            </a:lvl3pPr>
            <a:lvl4pPr marL="1200150" indent="-171450" eaLnBrk="0" hangingPunct="0">
              <a:defRPr b="1">
                <a:solidFill>
                  <a:schemeClr val="tx1"/>
                </a:solidFill>
                <a:latin typeface="Tahoma" panose="020B0604030504040204" pitchFamily="34" charset="0"/>
              </a:defRPr>
            </a:lvl4pPr>
            <a:lvl5pPr marL="1543050" indent="-171450" eaLnBrk="0" hangingPunct="0">
              <a:defRPr b="1">
                <a:solidFill>
                  <a:schemeClr val="tx1"/>
                </a:solidFill>
                <a:latin typeface="Tahoma" panose="020B0604030504040204" pitchFamily="34" charset="0"/>
              </a:defRPr>
            </a:lvl5pPr>
            <a:lvl6pPr marL="1885950" indent="-171450" eaLnBrk="0" fontAlgn="base" hangingPunct="0">
              <a:spcBef>
                <a:spcPct val="0"/>
              </a:spcBef>
              <a:spcAft>
                <a:spcPct val="0"/>
              </a:spcAft>
              <a:defRPr b="1">
                <a:solidFill>
                  <a:schemeClr val="tx1"/>
                </a:solidFill>
                <a:latin typeface="Tahoma" panose="020B0604030504040204" pitchFamily="34" charset="0"/>
              </a:defRPr>
            </a:lvl6pPr>
            <a:lvl7pPr marL="2228850" indent="-171450" eaLnBrk="0" fontAlgn="base" hangingPunct="0">
              <a:spcBef>
                <a:spcPct val="0"/>
              </a:spcBef>
              <a:spcAft>
                <a:spcPct val="0"/>
              </a:spcAft>
              <a:defRPr b="1">
                <a:solidFill>
                  <a:schemeClr val="tx1"/>
                </a:solidFill>
                <a:latin typeface="Tahoma" panose="020B0604030504040204" pitchFamily="34" charset="0"/>
              </a:defRPr>
            </a:lvl7pPr>
            <a:lvl8pPr marL="2571750" indent="-171450" eaLnBrk="0" fontAlgn="base" hangingPunct="0">
              <a:spcBef>
                <a:spcPct val="0"/>
              </a:spcBef>
              <a:spcAft>
                <a:spcPct val="0"/>
              </a:spcAft>
              <a:defRPr b="1">
                <a:solidFill>
                  <a:schemeClr val="tx1"/>
                </a:solidFill>
                <a:latin typeface="Tahoma" panose="020B0604030504040204" pitchFamily="34" charset="0"/>
              </a:defRPr>
            </a:lvl8pPr>
            <a:lvl9pPr marL="2914650" indent="-171450" eaLnBrk="0" fontAlgn="base" hangingPunct="0">
              <a:spcBef>
                <a:spcPct val="0"/>
              </a:spcBef>
              <a:spcAft>
                <a:spcPct val="0"/>
              </a:spcAft>
              <a:defRPr b="1">
                <a:solidFill>
                  <a:schemeClr val="tx1"/>
                </a:solidFill>
                <a:latin typeface="Tahoma" panose="020B0604030504040204" pitchFamily="34" charset="0"/>
              </a:defRPr>
            </a:lvl9pPr>
          </a:lstStyle>
          <a:p>
            <a:pPr eaLnBrk="1" hangingPunct="1"/>
            <a:endParaRPr lang="en-CA" altLang="en-US" dirty="0">
              <a:solidFill>
                <a:schemeClr val="folHlink"/>
              </a:solidFill>
            </a:endParaRPr>
          </a:p>
          <a:p>
            <a:pPr eaLnBrk="1" hangingPunct="1"/>
            <a:endParaRPr lang="en-CA" altLang="en-US" dirty="0">
              <a:solidFill>
                <a:schemeClr val="folHlink"/>
              </a:solidFill>
            </a:endParaRPr>
          </a:p>
          <a:p>
            <a:pPr eaLnBrk="1" hangingPunct="1"/>
            <a:endParaRPr lang="en-CA" altLang="en-US" sz="1200" b="0" dirty="0">
              <a:solidFill>
                <a:schemeClr val="folHlink"/>
              </a:solidFill>
              <a:latin typeface="Gisha" panose="020B0502040204020203" pitchFamily="34" charset="-79"/>
              <a:cs typeface="Gisha" panose="020B0502040204020203" pitchFamily="34" charset="-79"/>
            </a:endParaRPr>
          </a:p>
          <a:p>
            <a:pPr eaLnBrk="1" hangingPunct="1"/>
            <a:fld id="{799BC626-CF1C-418B-8378-6F1648B7A019}" type="slidenum">
              <a:rPr lang="en-CA" altLang="en-US" sz="1400" smtClean="0">
                <a:solidFill>
                  <a:schemeClr val="tx2"/>
                </a:solidFill>
                <a:latin typeface="Tahoma" panose="020B0604030504040204" pitchFamily="34" charset="0"/>
              </a:rPr>
              <a:pPr/>
              <a:t>5</a:t>
            </a:fld>
            <a:endParaRPr lang="en-CA" altLang="en-US" dirty="0">
              <a:solidFill>
                <a:schemeClr val="folHlink"/>
              </a:solidFill>
            </a:endParaRPr>
          </a:p>
        </p:txBody>
      </p:sp>
      <p:sp>
        <p:nvSpPr>
          <p:cNvPr id="79875" name="Rectangle 2"/>
          <p:cNvSpPr>
            <a:spLocks noGrp="1" noChangeArrowheads="1"/>
          </p:cNvSpPr>
          <p:nvPr>
            <p:ph type="title"/>
          </p:nvPr>
        </p:nvSpPr>
        <p:spPr>
          <a:xfrm>
            <a:off x="1303285" y="587378"/>
            <a:ext cx="5844779" cy="575072"/>
          </a:xfrm>
        </p:spPr>
        <p:txBody>
          <a:bodyPr/>
          <a:lstStyle/>
          <a:p>
            <a:pPr eaLnBrk="1" hangingPunct="1">
              <a:tabLst>
                <a:tab pos="3887788" algn="l"/>
              </a:tabLst>
            </a:pPr>
            <a:r>
              <a:rPr lang="en-CA" altLang="en-US" sz="2400" dirty="0">
                <a:latin typeface="Gisha" panose="020B0502040204020203" pitchFamily="34" charset="-79"/>
                <a:cs typeface="Gisha" panose="020B0502040204020203" pitchFamily="34" charset="-79"/>
              </a:rPr>
              <a:t>Leases or Right of Use Assets</a:t>
            </a:r>
          </a:p>
        </p:txBody>
      </p:sp>
      <p:sp>
        <p:nvSpPr>
          <p:cNvPr id="79876" name="Rectangle 3"/>
          <p:cNvSpPr>
            <a:spLocks noGrp="1" noChangeArrowheads="1"/>
          </p:cNvSpPr>
          <p:nvPr>
            <p:ph type="body" idx="1"/>
          </p:nvPr>
        </p:nvSpPr>
        <p:spPr>
          <a:xfrm>
            <a:off x="521550" y="1776918"/>
            <a:ext cx="3537285" cy="3539728"/>
          </a:xfrm>
        </p:spPr>
        <p:txBody>
          <a:bodyPr/>
          <a:lstStyle/>
          <a:p>
            <a:pPr marL="228600" indent="-228600" eaLnBrk="1" hangingPunct="1">
              <a:lnSpc>
                <a:spcPct val="90000"/>
              </a:lnSpc>
              <a:spcBef>
                <a:spcPts val="0"/>
              </a:spcBef>
              <a:tabLst>
                <a:tab pos="542925" algn="l"/>
              </a:tabLst>
            </a:pPr>
            <a:r>
              <a:rPr lang="en-US" altLang="en-US" sz="1600" b="1" dirty="0">
                <a:latin typeface="Gisha" panose="020B0502040204020203" pitchFamily="34" charset="-79"/>
                <a:cs typeface="Gisha" panose="020B0502040204020203" pitchFamily="34" charset="-79"/>
              </a:rPr>
              <a:t>Advantages of Leasing</a:t>
            </a:r>
          </a:p>
          <a:p>
            <a:pPr marL="228600" indent="-228600" eaLnBrk="1" hangingPunct="1">
              <a:lnSpc>
                <a:spcPct val="90000"/>
              </a:lnSpc>
              <a:spcBef>
                <a:spcPts val="0"/>
              </a:spcBef>
              <a:tabLst>
                <a:tab pos="542925" algn="l"/>
              </a:tabLst>
            </a:pPr>
            <a:endParaRPr lang="en-US" altLang="en-US" sz="1600" b="1" dirty="0">
              <a:latin typeface="Gisha" panose="020B0502040204020203" pitchFamily="34" charset="-79"/>
              <a:cs typeface="Gisha" panose="020B0502040204020203" pitchFamily="34" charset="-79"/>
            </a:endParaRPr>
          </a:p>
          <a:p>
            <a:pPr marL="344488" indent="-344488" eaLnBrk="1" hangingPunct="1">
              <a:lnSpc>
                <a:spcPct val="90000"/>
              </a:lnSpc>
              <a:spcBef>
                <a:spcPts val="0"/>
              </a:spcBef>
              <a:buSzPct val="100000"/>
              <a:buFont typeface="Wingdings" panose="05000000000000000000" pitchFamily="2" charset="2"/>
              <a:buChar char="q"/>
              <a:tabLst>
                <a:tab pos="344488" algn="l"/>
              </a:tabLst>
            </a:pPr>
            <a:r>
              <a:rPr lang="en-US" altLang="en-US" sz="1600" dirty="0">
                <a:latin typeface="Gisha" panose="020B0502040204020203" pitchFamily="34" charset="-79"/>
                <a:cs typeface="Gisha" panose="020B0502040204020203" pitchFamily="34" charset="-79"/>
              </a:rPr>
              <a:t>Negotiated faster</a:t>
            </a:r>
          </a:p>
          <a:p>
            <a:pPr marL="344488" indent="-344488" eaLnBrk="1" hangingPunct="1">
              <a:lnSpc>
                <a:spcPct val="90000"/>
              </a:lnSpc>
              <a:spcBef>
                <a:spcPts val="0"/>
              </a:spcBef>
              <a:buSzPct val="100000"/>
              <a:buFont typeface="Wingdings" panose="05000000000000000000" pitchFamily="2" charset="2"/>
              <a:buChar char="q"/>
              <a:tabLst>
                <a:tab pos="344488" algn="l"/>
              </a:tabLst>
            </a:pPr>
            <a:r>
              <a:rPr lang="en-US" altLang="en-US" sz="1600" dirty="0">
                <a:latin typeface="Gisha" panose="020B0502040204020203" pitchFamily="34" charset="-79"/>
                <a:cs typeface="Gisha" panose="020B0502040204020203" pitchFamily="34" charset="-79"/>
              </a:rPr>
              <a:t>No down payment</a:t>
            </a:r>
          </a:p>
          <a:p>
            <a:pPr marL="344488" indent="-344488" eaLnBrk="1" hangingPunct="1">
              <a:lnSpc>
                <a:spcPct val="90000"/>
              </a:lnSpc>
              <a:spcBef>
                <a:spcPts val="0"/>
              </a:spcBef>
              <a:buSzPct val="100000"/>
              <a:buFont typeface="Wingdings" panose="05000000000000000000" pitchFamily="2" charset="2"/>
              <a:buChar char="q"/>
              <a:tabLst>
                <a:tab pos="344488" algn="l"/>
              </a:tabLst>
            </a:pPr>
            <a:r>
              <a:rPr lang="en-US" altLang="en-US" sz="1600" dirty="0">
                <a:latin typeface="Gisha" panose="020B0502040204020203" pitchFamily="34" charset="-79"/>
                <a:cs typeface="Gisha" panose="020B0502040204020203" pitchFamily="34" charset="-79"/>
              </a:rPr>
              <a:t>Fixed interest rate</a:t>
            </a:r>
          </a:p>
          <a:p>
            <a:pPr marL="344488" indent="-344488" eaLnBrk="1" hangingPunct="1">
              <a:lnSpc>
                <a:spcPct val="90000"/>
              </a:lnSpc>
              <a:spcBef>
                <a:spcPts val="0"/>
              </a:spcBef>
              <a:buSzPct val="100000"/>
              <a:buFont typeface="Wingdings" panose="05000000000000000000" pitchFamily="2" charset="2"/>
              <a:buChar char="q"/>
              <a:tabLst>
                <a:tab pos="344488" algn="l"/>
              </a:tabLst>
            </a:pPr>
            <a:r>
              <a:rPr lang="en-US" altLang="en-US" sz="1600" dirty="0">
                <a:latin typeface="Gisha" panose="020B0502040204020203" pitchFamily="34" charset="-79"/>
                <a:cs typeface="Gisha" panose="020B0502040204020203" pitchFamily="34" charset="-79"/>
              </a:rPr>
              <a:t>Fewer lending restrictions</a:t>
            </a:r>
          </a:p>
          <a:p>
            <a:pPr marL="344488" indent="-344488" eaLnBrk="1" hangingPunct="1">
              <a:lnSpc>
                <a:spcPct val="90000"/>
              </a:lnSpc>
              <a:spcBef>
                <a:spcPts val="0"/>
              </a:spcBef>
              <a:buSzPct val="100000"/>
              <a:buFont typeface="Wingdings" panose="05000000000000000000" pitchFamily="2" charset="2"/>
              <a:buChar char="q"/>
              <a:tabLst>
                <a:tab pos="344488" algn="l"/>
              </a:tabLst>
            </a:pPr>
            <a:r>
              <a:rPr lang="en-US" altLang="en-US" sz="1600" dirty="0">
                <a:latin typeface="Gisha" panose="020B0502040204020203" pitchFamily="34" charset="-79"/>
                <a:cs typeface="Gisha" panose="020B0502040204020203" pitchFamily="34" charset="-79"/>
              </a:rPr>
              <a:t>No collateral requirement</a:t>
            </a:r>
          </a:p>
          <a:p>
            <a:pPr marL="344488" indent="-344488" eaLnBrk="1" hangingPunct="1">
              <a:lnSpc>
                <a:spcPct val="90000"/>
              </a:lnSpc>
              <a:spcBef>
                <a:spcPts val="0"/>
              </a:spcBef>
              <a:buSzPct val="100000"/>
              <a:buFont typeface="Wingdings" panose="05000000000000000000" pitchFamily="2" charset="2"/>
              <a:buChar char="q"/>
              <a:tabLst>
                <a:tab pos="344488" algn="l"/>
              </a:tabLst>
            </a:pPr>
            <a:r>
              <a:rPr lang="en-US" altLang="en-US" sz="1600" dirty="0">
                <a:latin typeface="Gisha" panose="020B0502040204020203" pitchFamily="34" charset="-79"/>
                <a:cs typeface="Gisha" panose="020B0502040204020203" pitchFamily="34" charset="-79"/>
              </a:rPr>
              <a:t>More flexible repayment</a:t>
            </a:r>
          </a:p>
          <a:p>
            <a:pPr marL="344488" indent="-344488" eaLnBrk="1" hangingPunct="1">
              <a:lnSpc>
                <a:spcPct val="90000"/>
              </a:lnSpc>
              <a:spcBef>
                <a:spcPts val="0"/>
              </a:spcBef>
              <a:buSzPct val="100000"/>
              <a:buFont typeface="Wingdings" panose="05000000000000000000" pitchFamily="2" charset="2"/>
              <a:buChar char="q"/>
              <a:tabLst>
                <a:tab pos="344488" algn="l"/>
              </a:tabLst>
            </a:pPr>
            <a:r>
              <a:rPr lang="en-US" altLang="en-US" sz="1600" dirty="0">
                <a:latin typeface="Gisha" panose="020B0502040204020203" pitchFamily="34" charset="-79"/>
                <a:cs typeface="Gisha" panose="020B0502040204020203" pitchFamily="34" charset="-79"/>
              </a:rPr>
              <a:t>Sale-leaseback agreements</a:t>
            </a:r>
          </a:p>
          <a:p>
            <a:pPr marL="344488" indent="-344488" eaLnBrk="1" hangingPunct="1">
              <a:lnSpc>
                <a:spcPct val="90000"/>
              </a:lnSpc>
              <a:spcBef>
                <a:spcPts val="0"/>
              </a:spcBef>
              <a:buSzPct val="100000"/>
              <a:buFont typeface="Wingdings" panose="05000000000000000000" pitchFamily="2" charset="2"/>
              <a:buChar char="q"/>
              <a:tabLst>
                <a:tab pos="344488" algn="l"/>
              </a:tabLst>
            </a:pPr>
            <a:r>
              <a:rPr lang="en-US" altLang="en-US" sz="1600" dirty="0">
                <a:latin typeface="Gisha" panose="020B0502040204020203" pitchFamily="34" charset="-79"/>
                <a:cs typeface="Gisha" panose="020B0502040204020203" pitchFamily="34" charset="-79"/>
              </a:rPr>
              <a:t>Lessor manages the asset better</a:t>
            </a:r>
          </a:p>
          <a:p>
            <a:pPr marL="344488" indent="-344488" eaLnBrk="1" hangingPunct="1">
              <a:lnSpc>
                <a:spcPct val="90000"/>
              </a:lnSpc>
              <a:spcBef>
                <a:spcPts val="0"/>
              </a:spcBef>
              <a:buSzPct val="100000"/>
              <a:buFont typeface="Wingdings" panose="05000000000000000000" pitchFamily="2" charset="2"/>
              <a:buChar char="q"/>
              <a:tabLst>
                <a:tab pos="344488" algn="l"/>
              </a:tabLst>
            </a:pPr>
            <a:r>
              <a:rPr lang="en-US" altLang="en-US" sz="1600" dirty="0">
                <a:latin typeface="Gisha" panose="020B0502040204020203" pitchFamily="34" charset="-79"/>
                <a:cs typeface="Gisha" panose="020B0502040204020203" pitchFamily="34" charset="-79"/>
              </a:rPr>
              <a:t>Tax-oriented leases</a:t>
            </a:r>
          </a:p>
          <a:p>
            <a:pPr marL="344488" indent="-344488" eaLnBrk="1" hangingPunct="1">
              <a:lnSpc>
                <a:spcPct val="90000"/>
              </a:lnSpc>
              <a:spcBef>
                <a:spcPts val="0"/>
              </a:spcBef>
              <a:buSzPct val="100000"/>
              <a:buFont typeface="Wingdings" panose="05000000000000000000" pitchFamily="2" charset="2"/>
              <a:buChar char="q"/>
              <a:tabLst>
                <a:tab pos="344488" algn="l"/>
              </a:tabLst>
            </a:pPr>
            <a:r>
              <a:rPr lang="en-US" altLang="en-US" sz="1600" dirty="0">
                <a:latin typeface="Gisha" panose="020B0502040204020203" pitchFamily="34" charset="-79"/>
                <a:cs typeface="Gisha" panose="020B0502040204020203" pitchFamily="34" charset="-79"/>
              </a:rPr>
              <a:t>Leveraged leases</a:t>
            </a:r>
          </a:p>
          <a:p>
            <a:pPr marL="344488" indent="-344488" eaLnBrk="1" hangingPunct="1">
              <a:lnSpc>
                <a:spcPct val="90000"/>
              </a:lnSpc>
              <a:spcBef>
                <a:spcPts val="0"/>
              </a:spcBef>
              <a:buSzPct val="100000"/>
              <a:buFont typeface="Wingdings" panose="05000000000000000000" pitchFamily="2" charset="2"/>
              <a:buChar char="q"/>
              <a:tabLst>
                <a:tab pos="344488" algn="l"/>
              </a:tabLst>
            </a:pPr>
            <a:r>
              <a:rPr lang="en-US" altLang="en-US" sz="1600" dirty="0">
                <a:latin typeface="Gisha" panose="020B0502040204020203" pitchFamily="34" charset="-79"/>
                <a:cs typeface="Gisha" panose="020B0502040204020203" pitchFamily="34" charset="-79"/>
              </a:rPr>
              <a:t>Improved financial ratios</a:t>
            </a:r>
          </a:p>
          <a:p>
            <a:pPr marL="228600" indent="-228600" eaLnBrk="1" hangingPunct="1">
              <a:lnSpc>
                <a:spcPct val="90000"/>
              </a:lnSpc>
              <a:spcBef>
                <a:spcPts val="0"/>
              </a:spcBef>
              <a:tabLst>
                <a:tab pos="542925" algn="l"/>
              </a:tabLst>
            </a:pPr>
            <a:endParaRPr lang="en-US" altLang="en-US" sz="1600" b="1" dirty="0">
              <a:latin typeface="Gisha" panose="020B0502040204020203" pitchFamily="34" charset="-79"/>
              <a:cs typeface="Gisha" panose="020B0502040204020203" pitchFamily="34" charset="-79"/>
            </a:endParaRPr>
          </a:p>
          <a:p>
            <a:pPr marL="228600" indent="-228600" eaLnBrk="1" hangingPunct="1">
              <a:lnSpc>
                <a:spcPct val="90000"/>
              </a:lnSpc>
              <a:spcBef>
                <a:spcPts val="0"/>
              </a:spcBef>
              <a:tabLst>
                <a:tab pos="542925" algn="l"/>
              </a:tabLst>
            </a:pPr>
            <a:r>
              <a:rPr lang="en-US" altLang="en-US" sz="1600" b="1" dirty="0">
                <a:latin typeface="Gisha" panose="020B0502040204020203" pitchFamily="34" charset="-79"/>
                <a:cs typeface="Gisha" panose="020B0502040204020203" pitchFamily="34" charset="-79"/>
              </a:rPr>
              <a:t>Operating Versus Financial Leases</a:t>
            </a:r>
          </a:p>
          <a:p>
            <a:pPr marL="228600" indent="-228600" eaLnBrk="1" hangingPunct="1">
              <a:lnSpc>
                <a:spcPct val="90000"/>
              </a:lnSpc>
              <a:spcBef>
                <a:spcPts val="0"/>
              </a:spcBef>
              <a:tabLst>
                <a:tab pos="542925" algn="l"/>
              </a:tabLst>
            </a:pPr>
            <a:endParaRPr lang="en-US" altLang="en-US" sz="1600" b="1" dirty="0">
              <a:latin typeface="Gisha" panose="020B0502040204020203" pitchFamily="34" charset="-79"/>
              <a:cs typeface="Gisha" panose="020B0502040204020203" pitchFamily="34" charset="-79"/>
            </a:endParaRPr>
          </a:p>
          <a:p>
            <a:pPr marL="228600" indent="-228600" eaLnBrk="1" hangingPunct="1">
              <a:lnSpc>
                <a:spcPct val="90000"/>
              </a:lnSpc>
              <a:spcBef>
                <a:spcPts val="0"/>
              </a:spcBef>
              <a:tabLst>
                <a:tab pos="542925" algn="l"/>
              </a:tabLst>
            </a:pPr>
            <a:r>
              <a:rPr lang="en-US" altLang="en-US" sz="1600" b="1" dirty="0">
                <a:latin typeface="Gisha" panose="020B0502040204020203" pitchFamily="34" charset="-79"/>
                <a:cs typeface="Gisha" panose="020B0502040204020203" pitchFamily="34" charset="-79"/>
              </a:rPr>
              <a:t>Accounting for Leases</a:t>
            </a:r>
          </a:p>
          <a:p>
            <a:pPr marL="228600" indent="-228600" eaLnBrk="1" hangingPunct="1">
              <a:lnSpc>
                <a:spcPct val="90000"/>
              </a:lnSpc>
              <a:spcBef>
                <a:spcPts val="0"/>
              </a:spcBef>
              <a:tabLst>
                <a:tab pos="542925" algn="l"/>
              </a:tabLst>
            </a:pPr>
            <a:endParaRPr lang="en-US" altLang="en-US" sz="1600" b="1" dirty="0">
              <a:latin typeface="Gisha" panose="020B0502040204020203" pitchFamily="34" charset="-79"/>
              <a:cs typeface="Gisha" panose="020B0502040204020203" pitchFamily="34" charset="-79"/>
            </a:endParaRPr>
          </a:p>
          <a:p>
            <a:pPr marL="344488" indent="-344488" eaLnBrk="1" hangingPunct="1">
              <a:lnSpc>
                <a:spcPct val="90000"/>
              </a:lnSpc>
              <a:spcBef>
                <a:spcPts val="0"/>
              </a:spcBef>
              <a:buSzPct val="100000"/>
              <a:buFont typeface="Wingdings" panose="05000000000000000000" pitchFamily="2" charset="2"/>
              <a:buChar char="q"/>
              <a:tabLst>
                <a:tab pos="542925" algn="l"/>
              </a:tabLst>
            </a:pPr>
            <a:r>
              <a:rPr lang="en-US" altLang="en-US" sz="1600" dirty="0">
                <a:latin typeface="Gisha" panose="020B0502040204020203" pitchFamily="34" charset="-79"/>
                <a:cs typeface="Gisha" panose="020B0502040204020203" pitchFamily="34" charset="-79"/>
              </a:rPr>
              <a:t>Total asset turnover ratio</a:t>
            </a:r>
          </a:p>
          <a:p>
            <a:pPr marL="344488" indent="-344488" eaLnBrk="1" hangingPunct="1">
              <a:lnSpc>
                <a:spcPct val="90000"/>
              </a:lnSpc>
              <a:spcBef>
                <a:spcPts val="0"/>
              </a:spcBef>
              <a:buSzPct val="100000"/>
              <a:buFont typeface="Wingdings" panose="05000000000000000000" pitchFamily="2" charset="2"/>
              <a:buChar char="q"/>
              <a:tabLst>
                <a:tab pos="542925" algn="l"/>
              </a:tabLst>
            </a:pPr>
            <a:r>
              <a:rPr lang="en-US" altLang="en-US" sz="1600" dirty="0">
                <a:latin typeface="Gisha" panose="020B0502040204020203" pitchFamily="34" charset="-79"/>
                <a:cs typeface="Gisha" panose="020B0502040204020203" pitchFamily="34" charset="-79"/>
              </a:rPr>
              <a:t>Debt-to-total-assets ratio</a:t>
            </a:r>
          </a:p>
          <a:p>
            <a:pPr marL="344488" indent="-344488" eaLnBrk="1" hangingPunct="1">
              <a:lnSpc>
                <a:spcPct val="90000"/>
              </a:lnSpc>
              <a:spcBef>
                <a:spcPts val="0"/>
              </a:spcBef>
              <a:buSzPct val="100000"/>
              <a:buFont typeface="Wingdings" panose="05000000000000000000" pitchFamily="2" charset="2"/>
              <a:buChar char="q"/>
              <a:tabLst>
                <a:tab pos="542925" algn="l"/>
              </a:tabLst>
            </a:pPr>
            <a:r>
              <a:rPr lang="en-US" altLang="en-US" sz="1600" dirty="0">
                <a:latin typeface="Gisha" panose="020B0502040204020203" pitchFamily="34" charset="-79"/>
                <a:cs typeface="Gisha" panose="020B0502040204020203" pitchFamily="34" charset="-79"/>
              </a:rPr>
              <a:t>Rate of return on assets</a:t>
            </a:r>
          </a:p>
          <a:p>
            <a:pPr marL="228600" indent="-228600" eaLnBrk="1" hangingPunct="1">
              <a:lnSpc>
                <a:spcPct val="90000"/>
              </a:lnSpc>
              <a:spcBef>
                <a:spcPts val="0"/>
              </a:spcBef>
              <a:tabLst>
                <a:tab pos="542925" algn="l"/>
              </a:tabLst>
            </a:pPr>
            <a:r>
              <a:rPr lang="en-US" altLang="en-US" sz="1300" b="1" dirty="0"/>
              <a:t>	</a:t>
            </a:r>
          </a:p>
          <a:p>
            <a:pPr marL="228600" indent="-228600" eaLnBrk="1" hangingPunct="1">
              <a:lnSpc>
                <a:spcPct val="90000"/>
              </a:lnSpc>
              <a:spcBef>
                <a:spcPts val="0"/>
              </a:spcBef>
              <a:tabLst>
                <a:tab pos="542925" algn="l"/>
              </a:tabLst>
            </a:pPr>
            <a:endParaRPr lang="en-US" altLang="en-US" sz="1300" b="1" dirty="0"/>
          </a:p>
          <a:p>
            <a:pPr marL="228600" indent="-228600" eaLnBrk="1" hangingPunct="1">
              <a:lnSpc>
                <a:spcPct val="90000"/>
              </a:lnSpc>
              <a:spcBef>
                <a:spcPts val="0"/>
              </a:spcBef>
              <a:tabLst>
                <a:tab pos="542925" algn="l"/>
              </a:tabLst>
            </a:pPr>
            <a:r>
              <a:rPr lang="en-US" altLang="en-US" sz="1300" b="1" dirty="0"/>
              <a:t>	</a:t>
            </a:r>
          </a:p>
          <a:p>
            <a:pPr marL="228600" indent="-228600" eaLnBrk="1" hangingPunct="1">
              <a:lnSpc>
                <a:spcPct val="90000"/>
              </a:lnSpc>
              <a:spcBef>
                <a:spcPts val="0"/>
              </a:spcBef>
              <a:tabLst>
                <a:tab pos="542925" algn="l"/>
              </a:tabLst>
            </a:pPr>
            <a:endParaRPr lang="en-US" altLang="en-US" sz="1300" b="1" dirty="0"/>
          </a:p>
          <a:p>
            <a:pPr marL="228600" indent="-228600" eaLnBrk="1" hangingPunct="1">
              <a:lnSpc>
                <a:spcPct val="90000"/>
              </a:lnSpc>
              <a:spcBef>
                <a:spcPts val="0"/>
              </a:spcBef>
              <a:tabLst>
                <a:tab pos="542925" algn="l"/>
              </a:tabLst>
            </a:pPr>
            <a:endParaRPr lang="en-US" altLang="en-US" sz="1300" b="1" dirty="0"/>
          </a:p>
        </p:txBody>
      </p:sp>
      <p:sp>
        <p:nvSpPr>
          <p:cNvPr id="2" name="TextBox 1"/>
          <p:cNvSpPr txBox="1"/>
          <p:nvPr/>
        </p:nvSpPr>
        <p:spPr>
          <a:xfrm>
            <a:off x="4355322" y="1776918"/>
            <a:ext cx="4265094" cy="3293209"/>
          </a:xfrm>
          <a:prstGeom prst="rect">
            <a:avLst/>
          </a:prstGeom>
          <a:noFill/>
        </p:spPr>
        <p:txBody>
          <a:bodyPr wrap="square" rtlCol="0">
            <a:spAutoFit/>
          </a:bodyPr>
          <a:lstStyle/>
          <a:p>
            <a:r>
              <a:rPr lang="en-US" sz="1600" b="1" dirty="0">
                <a:latin typeface="Gisha" panose="020B0502040204020203" pitchFamily="34" charset="-79"/>
                <a:cs typeface="Gisha" panose="020B0502040204020203" pitchFamily="34" charset="-79"/>
              </a:rPr>
              <a:t>Capitalizing Leases</a:t>
            </a:r>
          </a:p>
          <a:p>
            <a:endParaRPr lang="en-US" sz="1600" dirty="0">
              <a:latin typeface="Gisha" panose="020B0502040204020203" pitchFamily="34" charset="-79"/>
              <a:cs typeface="Gisha" panose="020B0502040204020203" pitchFamily="34" charset="-79"/>
            </a:endParaRPr>
          </a:p>
          <a:p>
            <a:pPr marL="342900" indent="-342900">
              <a:buClr>
                <a:schemeClr val="tx2"/>
              </a:buClr>
              <a:buFont typeface="Wingdings" panose="05000000000000000000" pitchFamily="2" charset="2"/>
              <a:buChar char="q"/>
            </a:pPr>
            <a:r>
              <a:rPr lang="en-US" sz="1600" dirty="0">
                <a:latin typeface="Gisha" panose="020B0502040204020203" pitchFamily="34" charset="-79"/>
                <a:cs typeface="Gisha" panose="020B0502040204020203" pitchFamily="34" charset="-79"/>
              </a:rPr>
              <a:t>All leases are capitalized unless they are less than 12 months or of low value</a:t>
            </a:r>
          </a:p>
          <a:p>
            <a:pPr marL="342900" indent="-342900">
              <a:buClr>
                <a:schemeClr val="tx2"/>
              </a:buClr>
              <a:buFont typeface="Wingdings" panose="05000000000000000000" pitchFamily="2" charset="2"/>
              <a:buChar char="q"/>
            </a:pPr>
            <a:endParaRPr lang="en-US" sz="1600" dirty="0">
              <a:latin typeface="Gisha" panose="020B0502040204020203" pitchFamily="34" charset="-79"/>
              <a:cs typeface="Gisha" panose="020B0502040204020203" pitchFamily="34" charset="-79"/>
            </a:endParaRPr>
          </a:p>
          <a:p>
            <a:pPr marL="342900" indent="-342900">
              <a:buClr>
                <a:schemeClr val="tx2"/>
              </a:buClr>
              <a:buFont typeface="Wingdings" panose="05000000000000000000" pitchFamily="2" charset="2"/>
              <a:buChar char="q"/>
            </a:pPr>
            <a:r>
              <a:rPr lang="en-US" sz="1600" dirty="0">
                <a:latin typeface="Gisha" panose="020B0502040204020203" pitchFamily="34" charset="-79"/>
                <a:cs typeface="Gisha" panose="020B0502040204020203" pitchFamily="34" charset="-79"/>
              </a:rPr>
              <a:t>Assets and liabilities are equal to the present value of future lease payments</a:t>
            </a:r>
          </a:p>
          <a:p>
            <a:pPr marL="342900" indent="-342900">
              <a:buClr>
                <a:schemeClr val="tx2"/>
              </a:buClr>
              <a:buFont typeface="Wingdings" panose="05000000000000000000" pitchFamily="2" charset="2"/>
              <a:buChar char="q"/>
            </a:pPr>
            <a:endParaRPr lang="en-US" sz="1600" dirty="0">
              <a:latin typeface="Gisha" panose="020B0502040204020203" pitchFamily="34" charset="-79"/>
              <a:cs typeface="Gisha" panose="020B0502040204020203" pitchFamily="34" charset="-79"/>
            </a:endParaRPr>
          </a:p>
          <a:p>
            <a:pPr marL="342900" indent="-342900">
              <a:buClr>
                <a:schemeClr val="tx2"/>
              </a:buClr>
              <a:buFont typeface="Wingdings" panose="05000000000000000000" pitchFamily="2" charset="2"/>
              <a:buChar char="q"/>
            </a:pPr>
            <a:r>
              <a:rPr lang="en-US" sz="1600" dirty="0">
                <a:latin typeface="Gisha" panose="020B0502040204020203" pitchFamily="34" charset="-79"/>
                <a:cs typeface="Gisha" panose="020B0502040204020203" pitchFamily="34" charset="-79"/>
              </a:rPr>
              <a:t>Discount rate used is the implicit rate in the lease or the incremental borrowing rate if that is not available</a:t>
            </a:r>
          </a:p>
          <a:p>
            <a:pPr>
              <a:buClr>
                <a:schemeClr val="tx2"/>
              </a:buClr>
            </a:pPr>
            <a:endParaRPr lang="en-US" sz="1600" dirty="0">
              <a:latin typeface="Gisha" panose="020B0502040204020203" pitchFamily="34" charset="-79"/>
              <a:cs typeface="Gisha" panose="020B0502040204020203" pitchFamily="34" charset="-79"/>
            </a:endParaRPr>
          </a:p>
          <a:p>
            <a:pPr marL="342900" indent="-342900">
              <a:buClr>
                <a:schemeClr val="tx2"/>
              </a:buClr>
              <a:buFont typeface="Wingdings" panose="05000000000000000000" pitchFamily="2" charset="2"/>
              <a:buChar char="q"/>
            </a:pPr>
            <a:r>
              <a:rPr lang="en-US" sz="1600" dirty="0">
                <a:latin typeface="Gisha" panose="020B0502040204020203" pitchFamily="34" charset="-79"/>
                <a:cs typeface="Gisha" panose="020B0502040204020203" pitchFamily="34" charset="-79"/>
              </a:rPr>
              <a:t>Disclose separately</a:t>
            </a:r>
          </a:p>
        </p:txBody>
      </p:sp>
    </p:spTree>
    <p:extLst>
      <p:ext uri="{BB962C8B-B14F-4D97-AF65-F5344CB8AC3E}">
        <p14:creationId xmlns:p14="http://schemas.microsoft.com/office/powerpoint/2010/main" val="188122722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1376645" y="741880"/>
            <a:ext cx="6615735" cy="472558"/>
          </a:xfrm>
        </p:spPr>
        <p:txBody>
          <a:bodyPr/>
          <a:lstStyle/>
          <a:p>
            <a:r>
              <a:rPr lang="en-CA" altLang="en-US" sz="2400" dirty="0">
                <a:latin typeface="Gisha" panose="020B0502040204020203" pitchFamily="34" charset="-79"/>
                <a:cs typeface="Gisha" panose="020B0502040204020203" pitchFamily="34" charset="-79"/>
              </a:rPr>
              <a:t>Benefit Plans</a:t>
            </a:r>
          </a:p>
        </p:txBody>
      </p:sp>
      <p:sp>
        <p:nvSpPr>
          <p:cNvPr id="125955" name="Rectangle 3"/>
          <p:cNvSpPr>
            <a:spLocks noChangeArrowheads="1"/>
          </p:cNvSpPr>
          <p:nvPr/>
        </p:nvSpPr>
        <p:spPr bwMode="auto">
          <a:xfrm>
            <a:off x="0" y="984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buClr>
                <a:schemeClr val="folHlink"/>
              </a:buClr>
              <a:buSzPct val="60000"/>
              <a:buFont typeface="Wingdings" panose="05000000000000000000" pitchFamily="2" charset="2"/>
              <a:tabLst>
                <a:tab pos="-457200" algn="l"/>
              </a:tabLst>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tabLst>
                <a:tab pos="-457200" algn="l"/>
              </a:tabLst>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tabLst>
                <a:tab pos="-457200" algn="l"/>
              </a:tabLst>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tabLst>
                <a:tab pos="-457200" algn="l"/>
              </a:tabLst>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tabLst>
                <a:tab pos="-457200" algn="l"/>
              </a:tabLst>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tabLst>
                <a:tab pos="-457200" algn="l"/>
              </a:tabLst>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tabLst>
                <a:tab pos="-457200" algn="l"/>
              </a:tabLst>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tabLst>
                <a:tab pos="-457200" algn="l"/>
              </a:tabLst>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tabLst>
                <a:tab pos="-457200" algn="l"/>
              </a:tabLst>
              <a:defRPr sz="2400">
                <a:solidFill>
                  <a:schemeClr val="tx1"/>
                </a:solidFill>
                <a:latin typeface="Palatino Linotype" panose="02040502050505030304" pitchFamily="18" charset="0"/>
              </a:defRPr>
            </a:lvl9pPr>
          </a:lstStyle>
          <a:p>
            <a:pPr eaLnBrk="1" hangingPunct="1">
              <a:buClrTx/>
              <a:buSzTx/>
              <a:buFontTx/>
              <a:buNone/>
            </a:pPr>
            <a:endParaRPr lang="en-US" altLang="en-US" sz="1800">
              <a:latin typeface="Arial" panose="020B0604020202020204" pitchFamily="34" charset="0"/>
            </a:endParaRPr>
          </a:p>
        </p:txBody>
      </p:sp>
      <p:graphicFrame>
        <p:nvGraphicFramePr>
          <p:cNvPr id="200708" name="Group 4"/>
          <p:cNvGraphicFramePr>
            <a:graphicFrameLocks noGrp="1"/>
          </p:cNvGraphicFramePr>
          <p:nvPr>
            <p:extLst>
              <p:ext uri="{D42A27DB-BD31-4B8C-83A1-F6EECF244321}">
                <p14:modId xmlns:p14="http://schemas.microsoft.com/office/powerpoint/2010/main" val="394513653"/>
              </p:ext>
            </p:extLst>
          </p:nvPr>
        </p:nvGraphicFramePr>
        <p:xfrm>
          <a:off x="315001" y="1830855"/>
          <a:ext cx="5165725" cy="1585203"/>
        </p:xfrm>
        <a:graphic>
          <a:graphicData uri="http://schemas.openxmlformats.org/drawingml/2006/table">
            <a:tbl>
              <a:tblPr/>
              <a:tblGrid>
                <a:gridCol w="1304807">
                  <a:extLst>
                    <a:ext uri="{9D8B030D-6E8A-4147-A177-3AD203B41FA5}">
                      <a16:colId xmlns:a16="http://schemas.microsoft.com/office/drawing/2014/main" val="20000"/>
                    </a:ext>
                  </a:extLst>
                </a:gridCol>
                <a:gridCol w="1125125">
                  <a:extLst>
                    <a:ext uri="{9D8B030D-6E8A-4147-A177-3AD203B41FA5}">
                      <a16:colId xmlns:a16="http://schemas.microsoft.com/office/drawing/2014/main" val="20001"/>
                    </a:ext>
                  </a:extLst>
                </a:gridCol>
                <a:gridCol w="2735793">
                  <a:extLst>
                    <a:ext uri="{9D8B030D-6E8A-4147-A177-3AD203B41FA5}">
                      <a16:colId xmlns:a16="http://schemas.microsoft.com/office/drawing/2014/main" val="20002"/>
                    </a:ext>
                  </a:extLst>
                </a:gridCol>
              </a:tblGrid>
              <a:tr h="823179">
                <a:tc>
                  <a:txBody>
                    <a:bodyPr/>
                    <a:lstStyle/>
                    <a:p>
                      <a:pPr marL="0" marR="0" lvl="0" indent="0" algn="ctr" defTabSz="914400" rtl="0" eaLnBrk="0" fontAlgn="base" latinLnBrk="0" hangingPunct="0">
                        <a:lnSpc>
                          <a:spcPct val="100000"/>
                        </a:lnSpc>
                        <a:spcBef>
                          <a:spcPct val="0"/>
                        </a:spcBef>
                        <a:spcAft>
                          <a:spcPct val="0"/>
                        </a:spcAft>
                        <a:buClrTx/>
                        <a:buSzPct val="60000"/>
                        <a:buFont typeface="Arial" charset="0"/>
                        <a:buNone/>
                        <a:tabLst>
                          <a:tab pos="-457200" algn="l"/>
                        </a:tabLst>
                      </a:pPr>
                      <a:r>
                        <a:rPr kumimoji="0" lang="en-GB" sz="1400" b="1" i="0" u="none" strike="noStrike" cap="none" normalizeH="0" baseline="0" dirty="0">
                          <a:ln>
                            <a:noFill/>
                          </a:ln>
                          <a:solidFill>
                            <a:schemeClr val="tx1"/>
                          </a:solidFill>
                          <a:effectLst/>
                          <a:latin typeface="Gisha" panose="020B0502040204020203" pitchFamily="34" charset="-79"/>
                          <a:cs typeface="Gisha" panose="020B0502040204020203" pitchFamily="34" charset="-79"/>
                        </a:rPr>
                        <a:t>Plan</a:t>
                      </a:r>
                      <a:endParaRPr kumimoji="0" lang="en-CA" sz="14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p>
                      <a:pPr marL="0" marR="0" lvl="0" indent="0" algn="ctr" defTabSz="914400" rtl="0" eaLnBrk="0" fontAlgn="base" latinLnBrk="0" hangingPunct="0">
                        <a:lnSpc>
                          <a:spcPct val="100000"/>
                        </a:lnSpc>
                        <a:spcBef>
                          <a:spcPct val="0"/>
                        </a:spcBef>
                        <a:spcAft>
                          <a:spcPct val="0"/>
                        </a:spcAft>
                        <a:buClrTx/>
                        <a:buSzPct val="60000"/>
                        <a:buFont typeface="Arial" charset="0"/>
                        <a:buNone/>
                        <a:tabLst>
                          <a:tab pos="-457200" algn="l"/>
                        </a:tabLst>
                      </a:pPr>
                      <a:r>
                        <a:rPr kumimoji="0" lang="en-GB" sz="1400" b="1" i="0" u="none" strike="noStrike" cap="none" normalizeH="0" baseline="0" dirty="0">
                          <a:ln>
                            <a:noFill/>
                          </a:ln>
                          <a:solidFill>
                            <a:schemeClr val="tx1"/>
                          </a:solidFill>
                          <a:effectLst/>
                          <a:latin typeface="Gisha" panose="020B0502040204020203" pitchFamily="34" charset="-79"/>
                          <a:cs typeface="Gisha" panose="020B0502040204020203" pitchFamily="34" charset="-79"/>
                        </a:rPr>
                        <a:t>Assets</a:t>
                      </a:r>
                      <a:endParaRPr kumimoji="0" lang="en-CA" sz="14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Pct val="60000"/>
                        <a:buFont typeface="Arial" charset="0"/>
                        <a:buNone/>
                        <a:tabLst>
                          <a:tab pos="-457200" algn="l"/>
                        </a:tabLst>
                      </a:pPr>
                      <a:r>
                        <a:rPr kumimoji="0" lang="en-GB" sz="1400" b="1" i="0" u="none" strike="noStrike" cap="none" normalizeH="0" baseline="0" dirty="0">
                          <a:ln>
                            <a:noFill/>
                          </a:ln>
                          <a:solidFill>
                            <a:schemeClr val="tx1"/>
                          </a:solidFill>
                          <a:effectLst/>
                          <a:latin typeface="Gisha" panose="020B0502040204020203" pitchFamily="34" charset="-79"/>
                          <a:cs typeface="Gisha" panose="020B0502040204020203" pitchFamily="34" charset="-79"/>
                        </a:rPr>
                        <a:t>Defined Benefit Obligation </a:t>
                      </a:r>
                      <a:endParaRPr kumimoji="0" lang="en-GB" sz="14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Pct val="60000"/>
                        <a:buFont typeface="Arial" charset="0"/>
                        <a:buNone/>
                        <a:tabLst>
                          <a:tab pos="-457200" algn="l"/>
                        </a:tabLst>
                      </a:pPr>
                      <a:r>
                        <a:rPr kumimoji="0" lang="en-GB" sz="1400" b="1" i="0" u="none" strike="noStrike" cap="none" normalizeH="0" baseline="0" dirty="0">
                          <a:ln>
                            <a:noFill/>
                          </a:ln>
                          <a:solidFill>
                            <a:schemeClr val="tx1"/>
                          </a:solidFill>
                          <a:effectLst/>
                          <a:latin typeface="Gisha" panose="020B0502040204020203" pitchFamily="34" charset="-79"/>
                          <a:cs typeface="Gisha" panose="020B0502040204020203" pitchFamily="34" charset="-79"/>
                        </a:rPr>
                        <a:t>No Balance Sheet </a:t>
                      </a:r>
                    </a:p>
                    <a:p>
                      <a:pPr marL="0" marR="0" lvl="0" indent="0" algn="l" defTabSz="914400" rtl="0" eaLnBrk="0" fontAlgn="base" latinLnBrk="0" hangingPunct="0">
                        <a:lnSpc>
                          <a:spcPct val="100000"/>
                        </a:lnSpc>
                        <a:spcBef>
                          <a:spcPct val="0"/>
                        </a:spcBef>
                        <a:spcAft>
                          <a:spcPct val="0"/>
                        </a:spcAft>
                        <a:buClrTx/>
                        <a:buSzPct val="60000"/>
                        <a:buFont typeface="Arial" charset="0"/>
                        <a:buNone/>
                        <a:tabLst>
                          <a:tab pos="-457200" algn="l"/>
                        </a:tabLst>
                      </a:pPr>
                      <a:r>
                        <a:rPr kumimoji="0" lang="en-GB" sz="1400" b="1" i="0" u="none" strike="noStrike" cap="none" normalizeH="0" baseline="0" dirty="0">
                          <a:ln>
                            <a:noFill/>
                          </a:ln>
                          <a:solidFill>
                            <a:schemeClr val="tx1"/>
                          </a:solidFill>
                          <a:effectLst/>
                          <a:latin typeface="Gisha" panose="020B0502040204020203" pitchFamily="34" charset="-79"/>
                          <a:cs typeface="Gisha" panose="020B0502040204020203" pitchFamily="34" charset="-79"/>
                        </a:rPr>
                        <a:t>Disclosure</a:t>
                      </a:r>
                      <a:endParaRPr kumimoji="0" lang="en-GB" sz="14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32" marB="45732" horzOverflow="overflow">
                    <a:lnL w="12700" cap="flat" cmpd="sng" algn="ctr">
                      <a:solidFill>
                        <a:srgbClr val="000000"/>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65858">
                <a:tc gridSpan="2">
                  <a:txBody>
                    <a:bodyPr/>
                    <a:lstStyle/>
                    <a:p>
                      <a:pPr marL="0" marR="0" lvl="0" indent="0" algn="ctr" defTabSz="914400" rtl="0" eaLnBrk="0" fontAlgn="base" latinLnBrk="0" hangingPunct="0">
                        <a:lnSpc>
                          <a:spcPct val="100000"/>
                        </a:lnSpc>
                        <a:spcBef>
                          <a:spcPct val="0"/>
                        </a:spcBef>
                        <a:spcAft>
                          <a:spcPct val="0"/>
                        </a:spcAft>
                        <a:buClrTx/>
                        <a:buSzPct val="60000"/>
                        <a:buFont typeface="Arial" charset="0"/>
                        <a:buNone/>
                        <a:tabLst>
                          <a:tab pos="-457200" algn="l"/>
                        </a:tabLst>
                      </a:pPr>
                      <a:r>
                        <a:rPr kumimoji="0" lang="en-GB" sz="1400" b="1" i="0" u="none" strike="noStrike" cap="none" normalizeH="0" baseline="0" dirty="0">
                          <a:ln>
                            <a:noFill/>
                          </a:ln>
                          <a:solidFill>
                            <a:schemeClr val="tx1"/>
                          </a:solidFill>
                          <a:effectLst/>
                          <a:latin typeface="Gisha" panose="020B0502040204020203" pitchFamily="34" charset="-79"/>
                          <a:cs typeface="Gisha" panose="020B0502040204020203" pitchFamily="34" charset="-79"/>
                        </a:rPr>
                        <a:t>Fully Funded</a:t>
                      </a:r>
                    </a:p>
                    <a:p>
                      <a:pPr marL="0" marR="0" lvl="0" indent="0" algn="ctr" defTabSz="914400" rtl="0" eaLnBrk="0" fontAlgn="base" latinLnBrk="0" hangingPunct="0">
                        <a:lnSpc>
                          <a:spcPct val="100000"/>
                        </a:lnSpc>
                        <a:spcBef>
                          <a:spcPct val="0"/>
                        </a:spcBef>
                        <a:spcAft>
                          <a:spcPct val="0"/>
                        </a:spcAft>
                        <a:buClrTx/>
                        <a:buSzPct val="60000"/>
                        <a:buFont typeface="Arial" charset="0"/>
                        <a:buNone/>
                        <a:tabLst>
                          <a:tab pos="-457200" algn="l"/>
                        </a:tabLst>
                      </a:pPr>
                      <a:endParaRPr kumimoji="0" lang="en-GB" sz="1400" b="1"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p>
                      <a:pPr marL="0" marR="0" lvl="0" indent="0" algn="ctr" defTabSz="914400" rtl="0" eaLnBrk="0" fontAlgn="base" latinLnBrk="0" hangingPunct="0">
                        <a:lnSpc>
                          <a:spcPct val="100000"/>
                        </a:lnSpc>
                        <a:spcBef>
                          <a:spcPct val="0"/>
                        </a:spcBef>
                        <a:spcAft>
                          <a:spcPct val="0"/>
                        </a:spcAft>
                        <a:buClrTx/>
                        <a:buSzPct val="60000"/>
                        <a:buFont typeface="Arial" charset="0"/>
                        <a:buNone/>
                        <a:tabLst>
                          <a:tab pos="-457200" algn="l"/>
                        </a:tabLst>
                      </a:pPr>
                      <a:endParaRPr kumimoji="0" lang="en-GB" sz="16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32" marB="45732" horzOverflow="overflow">
                    <a:lnL cap="flat">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endParaRPr lang="en-US"/>
                    </a:p>
                  </a:txBody>
                  <a:tcPr/>
                </a:tc>
                <a:tc>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18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32" marB="45732"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00723" name="Group 19"/>
          <p:cNvGraphicFramePr>
            <a:graphicFrameLocks noGrp="1"/>
          </p:cNvGraphicFramePr>
          <p:nvPr>
            <p:extLst>
              <p:ext uri="{D42A27DB-BD31-4B8C-83A1-F6EECF244321}">
                <p14:modId xmlns:p14="http://schemas.microsoft.com/office/powerpoint/2010/main" val="2146101449"/>
              </p:ext>
            </p:extLst>
          </p:nvPr>
        </p:nvGraphicFramePr>
        <p:xfrm>
          <a:off x="296863" y="3059709"/>
          <a:ext cx="4545167" cy="1798545"/>
        </p:xfrm>
        <a:graphic>
          <a:graphicData uri="http://schemas.openxmlformats.org/drawingml/2006/table">
            <a:tbl>
              <a:tblPr/>
              <a:tblGrid>
                <a:gridCol w="1295551">
                  <a:extLst>
                    <a:ext uri="{9D8B030D-6E8A-4147-A177-3AD203B41FA5}">
                      <a16:colId xmlns:a16="http://schemas.microsoft.com/office/drawing/2014/main" val="20000"/>
                    </a:ext>
                  </a:extLst>
                </a:gridCol>
                <a:gridCol w="1155260">
                  <a:extLst>
                    <a:ext uri="{9D8B030D-6E8A-4147-A177-3AD203B41FA5}">
                      <a16:colId xmlns:a16="http://schemas.microsoft.com/office/drawing/2014/main" val="20001"/>
                    </a:ext>
                  </a:extLst>
                </a:gridCol>
                <a:gridCol w="286310">
                  <a:extLst>
                    <a:ext uri="{9D8B030D-6E8A-4147-A177-3AD203B41FA5}">
                      <a16:colId xmlns:a16="http://schemas.microsoft.com/office/drawing/2014/main" val="20002"/>
                    </a:ext>
                  </a:extLst>
                </a:gridCol>
                <a:gridCol w="286310">
                  <a:extLst>
                    <a:ext uri="{9D8B030D-6E8A-4147-A177-3AD203B41FA5}">
                      <a16:colId xmlns:a16="http://schemas.microsoft.com/office/drawing/2014/main" val="20003"/>
                    </a:ext>
                  </a:extLst>
                </a:gridCol>
                <a:gridCol w="1521736">
                  <a:extLst>
                    <a:ext uri="{9D8B030D-6E8A-4147-A177-3AD203B41FA5}">
                      <a16:colId xmlns:a16="http://schemas.microsoft.com/office/drawing/2014/main" val="20004"/>
                    </a:ext>
                  </a:extLst>
                </a:gridCol>
              </a:tblGrid>
              <a:tr h="335345">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16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rowSpan="3">
                  <a:txBody>
                    <a:bodyPr/>
                    <a:lstStyle/>
                    <a:p>
                      <a:pPr marL="0" marR="0" lvl="0" indent="0" algn="ctr" defTabSz="914400" rtl="0" eaLnBrk="0" fontAlgn="base" latinLnBrk="0" hangingPunct="0">
                        <a:lnSpc>
                          <a:spcPct val="100000"/>
                        </a:lnSpc>
                        <a:spcBef>
                          <a:spcPct val="0"/>
                        </a:spcBef>
                        <a:spcAft>
                          <a:spcPct val="0"/>
                        </a:spcAft>
                        <a:buClrTx/>
                        <a:buSzPct val="60000"/>
                        <a:buFont typeface="Arial" charset="0"/>
                        <a:buNone/>
                        <a:tabLst>
                          <a:tab pos="-457200" algn="l"/>
                        </a:tabLst>
                      </a:pPr>
                      <a:endParaRPr kumimoji="0" lang="en-GB" sz="1400" b="1"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p>
                      <a:pPr marL="0" marR="0" lvl="0" indent="0" algn="ctr" defTabSz="914400" rtl="0" eaLnBrk="0" fontAlgn="base" latinLnBrk="0" hangingPunct="0">
                        <a:lnSpc>
                          <a:spcPct val="100000"/>
                        </a:lnSpc>
                        <a:spcBef>
                          <a:spcPct val="0"/>
                        </a:spcBef>
                        <a:spcAft>
                          <a:spcPct val="0"/>
                        </a:spcAft>
                        <a:buClrTx/>
                        <a:buSzPct val="60000"/>
                        <a:buFont typeface="Arial" charset="0"/>
                        <a:buNone/>
                        <a:tabLst>
                          <a:tab pos="-457200" algn="l"/>
                        </a:tabLst>
                      </a:pPr>
                      <a:r>
                        <a:rPr kumimoji="0" lang="en-GB" sz="1400" b="1" i="0" u="none" strike="noStrike" cap="none" normalizeH="0" baseline="0" dirty="0">
                          <a:ln>
                            <a:noFill/>
                          </a:ln>
                          <a:solidFill>
                            <a:schemeClr val="tx1"/>
                          </a:solidFill>
                          <a:effectLst/>
                          <a:latin typeface="Gisha" panose="020B0502040204020203" pitchFamily="34" charset="-79"/>
                          <a:cs typeface="Gisha" panose="020B0502040204020203" pitchFamily="34" charset="-79"/>
                        </a:rPr>
                        <a:t>Defined Benefit Obligation</a:t>
                      </a:r>
                      <a:endParaRPr kumimoji="0" lang="en-GB" sz="14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1600" b="0" i="0" u="none" strike="noStrike" cap="none" normalizeH="0" baseline="0">
                        <a:ln>
                          <a:noFill/>
                        </a:ln>
                        <a:solidFill>
                          <a:schemeClr val="tx1"/>
                        </a:solidFill>
                        <a:effectLst/>
                        <a:latin typeface="Gisha" panose="020B0502040204020203" pitchFamily="34" charset="-79"/>
                        <a:cs typeface="Gisha" panose="020B0502040204020203" pitchFamily="34" charset="-79"/>
                      </a:endParaRPr>
                    </a:p>
                  </a:txBody>
                  <a:tcPr marT="45729" marB="45729" horzOverflow="overflow">
                    <a:lnL w="12700" cap="flat" cmpd="sng" algn="ctr">
                      <a:solidFill>
                        <a:srgbClr val="000000"/>
                      </a:solidFill>
                      <a:prstDash val="solid"/>
                      <a:round/>
                      <a:headEnd type="none" w="med" len="med"/>
                      <a:tailEnd type="none" w="med" len="med"/>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1600" b="0" i="0" u="none" strike="noStrike" cap="none" normalizeH="0" baseline="0">
                        <a:ln>
                          <a:noFill/>
                        </a:ln>
                        <a:solidFill>
                          <a:schemeClr val="tx1"/>
                        </a:solidFill>
                        <a:effectLst/>
                        <a:latin typeface="Gisha" panose="020B0502040204020203" pitchFamily="34" charset="-79"/>
                        <a:cs typeface="Gisha" panose="020B0502040204020203" pitchFamily="34" charset="-79"/>
                      </a:endParaRPr>
                    </a:p>
                  </a:txBody>
                  <a:tcPr marT="45729" marB="45729"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1600" b="0" i="0" u="none" strike="noStrike" cap="none" normalizeH="0" baseline="0">
                        <a:ln>
                          <a:noFill/>
                        </a:ln>
                        <a:solidFill>
                          <a:schemeClr val="tx1"/>
                        </a:solidFill>
                        <a:effectLst/>
                        <a:latin typeface="Gisha" panose="020B0502040204020203" pitchFamily="34" charset="-79"/>
                        <a:cs typeface="Gisha" panose="020B0502040204020203" pitchFamily="34" charset="-79"/>
                      </a:endParaRPr>
                    </a:p>
                  </a:txBody>
                  <a:tcPr marT="45729" marB="45729"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579232">
                <a:tc>
                  <a:txBody>
                    <a:bodyPr/>
                    <a:lstStyle/>
                    <a:p>
                      <a:pPr marL="0" marR="0" lvl="0" indent="0" algn="ctr" defTabSz="914400" rtl="0" eaLnBrk="0" fontAlgn="base" latinLnBrk="0" hangingPunct="0">
                        <a:lnSpc>
                          <a:spcPct val="100000"/>
                        </a:lnSpc>
                        <a:spcBef>
                          <a:spcPct val="0"/>
                        </a:spcBef>
                        <a:spcAft>
                          <a:spcPct val="0"/>
                        </a:spcAft>
                        <a:buClrTx/>
                        <a:buSzPct val="60000"/>
                        <a:buFont typeface="Arial" charset="0"/>
                        <a:buNone/>
                        <a:tabLst>
                          <a:tab pos="-457200" algn="l"/>
                        </a:tabLst>
                      </a:pPr>
                      <a:r>
                        <a:rPr kumimoji="0" lang="en-GB" sz="1400" b="1" i="0" u="none" strike="noStrike" cap="none" normalizeH="0" baseline="0" dirty="0">
                          <a:ln>
                            <a:noFill/>
                          </a:ln>
                          <a:solidFill>
                            <a:schemeClr val="tx1"/>
                          </a:solidFill>
                          <a:effectLst/>
                          <a:latin typeface="Gisha" panose="020B0502040204020203" pitchFamily="34" charset="-79"/>
                          <a:cs typeface="Gisha" panose="020B0502040204020203" pitchFamily="34" charset="-79"/>
                        </a:rPr>
                        <a:t>Plan</a:t>
                      </a:r>
                      <a:endParaRPr kumimoji="0" lang="en-CA" sz="14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p>
                      <a:pPr marL="0" marR="0" lvl="0" indent="0" algn="ctr" defTabSz="914400" rtl="0" eaLnBrk="0" fontAlgn="base" latinLnBrk="0" hangingPunct="0">
                        <a:lnSpc>
                          <a:spcPct val="100000"/>
                        </a:lnSpc>
                        <a:spcBef>
                          <a:spcPct val="0"/>
                        </a:spcBef>
                        <a:spcAft>
                          <a:spcPct val="0"/>
                        </a:spcAft>
                        <a:buClrTx/>
                        <a:buSzPct val="60000"/>
                        <a:buFont typeface="Arial" charset="0"/>
                        <a:buNone/>
                        <a:tabLst>
                          <a:tab pos="-457200" algn="l"/>
                        </a:tabLst>
                      </a:pPr>
                      <a:r>
                        <a:rPr kumimoji="0" lang="en-GB" sz="1400" b="1" i="0" u="none" strike="noStrike" cap="none" normalizeH="0" baseline="0" dirty="0">
                          <a:ln>
                            <a:noFill/>
                          </a:ln>
                          <a:solidFill>
                            <a:schemeClr val="tx1"/>
                          </a:solidFill>
                          <a:effectLst/>
                          <a:latin typeface="Gisha" panose="020B0502040204020203" pitchFamily="34" charset="-79"/>
                          <a:cs typeface="Gisha" panose="020B0502040204020203" pitchFamily="34" charset="-79"/>
                        </a:rPr>
                        <a:t>Assets</a:t>
                      </a:r>
                      <a:endParaRPr kumimoji="0" lang="en-CA" sz="14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vMerge="1">
                  <a:txBody>
                    <a:bodyPr/>
                    <a:lstStyle/>
                    <a:p>
                      <a:endParaRPr lang="en-US"/>
                    </a:p>
                  </a:txBody>
                  <a:tcPr/>
                </a:tc>
                <a:tc>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16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16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l" defTabSz="914400" rtl="0" eaLnBrk="0" fontAlgn="base" latinLnBrk="0" hangingPunct="0">
                        <a:lnSpc>
                          <a:spcPct val="100000"/>
                        </a:lnSpc>
                        <a:spcBef>
                          <a:spcPct val="0"/>
                        </a:spcBef>
                        <a:spcAft>
                          <a:spcPct val="0"/>
                        </a:spcAft>
                        <a:buClrTx/>
                        <a:buSzPct val="60000"/>
                        <a:buFont typeface="Arial" charset="0"/>
                        <a:buNone/>
                        <a:tabLst>
                          <a:tab pos="-457200" algn="l"/>
                        </a:tabLst>
                      </a:pPr>
                      <a:r>
                        <a:rPr kumimoji="0" lang="en-GB" sz="1400" b="1" i="0" u="none" strike="noStrike" cap="none" normalizeH="0" baseline="0" dirty="0">
                          <a:ln>
                            <a:noFill/>
                          </a:ln>
                          <a:solidFill>
                            <a:schemeClr val="tx1"/>
                          </a:solidFill>
                          <a:effectLst/>
                          <a:latin typeface="Gisha" panose="020B0502040204020203" pitchFamily="34" charset="-79"/>
                          <a:cs typeface="Gisha" panose="020B0502040204020203" pitchFamily="34" charset="-79"/>
                        </a:rPr>
                        <a:t>Net Defined Benefit Plan Liability</a:t>
                      </a:r>
                      <a:endParaRPr kumimoji="0" lang="en-GB" sz="14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29" marB="45729"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365831">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18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1800" b="0" i="0" u="none" strike="noStrike" cap="none" normalizeH="0" baseline="0">
                        <a:ln>
                          <a:noFill/>
                        </a:ln>
                        <a:solidFill>
                          <a:schemeClr val="tx1"/>
                        </a:solidFill>
                        <a:effectLst/>
                        <a:latin typeface="Gisha" panose="020B0502040204020203" pitchFamily="34" charset="-79"/>
                        <a:cs typeface="Gisha" panose="020B0502040204020203" pitchFamily="34" charset="-79"/>
                      </a:endParaRPr>
                    </a:p>
                  </a:txBody>
                  <a:tcPr marT="45729" marB="45729"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1800" b="0" i="0" u="none" strike="noStrike" cap="none" normalizeH="0" baseline="0">
                        <a:ln>
                          <a:noFill/>
                        </a:ln>
                        <a:solidFill>
                          <a:schemeClr val="tx1"/>
                        </a:solidFill>
                        <a:effectLst/>
                        <a:latin typeface="Gisha" panose="020B0502040204020203" pitchFamily="34" charset="-79"/>
                        <a:cs typeface="Gisha" panose="020B0502040204020203" pitchFamily="34" charset="-79"/>
                      </a:endParaRPr>
                    </a:p>
                  </a:txBody>
                  <a:tcPr marT="45729" marB="45729"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18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29" marB="45729"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365831">
                <a:tc gridSpan="2">
                  <a:txBody>
                    <a:bodyPr/>
                    <a:lstStyle/>
                    <a:p>
                      <a:pPr marL="0" marR="0" lvl="0" indent="0" algn="ctr" defTabSz="914400" rtl="0" eaLnBrk="0" fontAlgn="base" latinLnBrk="0" hangingPunct="0">
                        <a:lnSpc>
                          <a:spcPct val="100000"/>
                        </a:lnSpc>
                        <a:spcBef>
                          <a:spcPct val="0"/>
                        </a:spcBef>
                        <a:spcAft>
                          <a:spcPct val="0"/>
                        </a:spcAft>
                        <a:buClrTx/>
                        <a:buSzPct val="60000"/>
                        <a:buFont typeface="Arial" charset="0"/>
                        <a:buNone/>
                        <a:tabLst>
                          <a:tab pos="-457200" algn="l"/>
                        </a:tabLst>
                      </a:pPr>
                      <a:r>
                        <a:rPr kumimoji="0" lang="en-GB" sz="1400" b="1" i="0" u="none" strike="noStrike" cap="none" normalizeH="0" baseline="0" dirty="0">
                          <a:ln>
                            <a:noFill/>
                          </a:ln>
                          <a:solidFill>
                            <a:schemeClr val="tx1"/>
                          </a:solidFill>
                          <a:effectLst/>
                          <a:latin typeface="Gisha" panose="020B0502040204020203" pitchFamily="34" charset="-79"/>
                          <a:cs typeface="Gisha" panose="020B0502040204020203" pitchFamily="34" charset="-79"/>
                        </a:rPr>
                        <a:t>Fund Deficit</a:t>
                      </a:r>
                      <a:endParaRPr kumimoji="0" lang="en-GB" sz="14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29" marB="45729" horzOverflow="overflow">
                    <a:lnL cap="flat">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endParaRPr lang="en-US"/>
                    </a:p>
                  </a:txBody>
                  <a:tcPr/>
                </a:tc>
                <a:tc gridSpan="3">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18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29" marB="45729" horzOverflow="overflow">
                    <a:lnL>
                      <a:noFill/>
                    </a:lnL>
                    <a:lnR cap="flat">
                      <a:noFill/>
                    </a:lnR>
                    <a:lnT>
                      <a:noFill/>
                    </a:lnT>
                    <a:lnB cap="flat">
                      <a:noFill/>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bl>
          </a:graphicData>
        </a:graphic>
      </p:graphicFrame>
      <p:sp>
        <p:nvSpPr>
          <p:cNvPr id="125993" name="Rectangle 49"/>
          <p:cNvSpPr>
            <a:spLocks noChangeArrowheads="1"/>
          </p:cNvSpPr>
          <p:nvPr/>
        </p:nvSpPr>
        <p:spPr bwMode="auto">
          <a:xfrm>
            <a:off x="0" y="2835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buClr>
                <a:schemeClr val="folHlink"/>
              </a:buClr>
              <a:buSzPct val="60000"/>
              <a:buFont typeface="Wingdings" panose="05000000000000000000" pitchFamily="2" charset="2"/>
              <a:tabLst>
                <a:tab pos="-457200" algn="l"/>
              </a:tabLst>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tabLst>
                <a:tab pos="-457200" algn="l"/>
              </a:tabLst>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tabLst>
                <a:tab pos="-457200" algn="l"/>
              </a:tabLst>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tabLst>
                <a:tab pos="-457200" algn="l"/>
              </a:tabLst>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tabLst>
                <a:tab pos="-457200" algn="l"/>
              </a:tabLst>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tabLst>
                <a:tab pos="-457200" algn="l"/>
              </a:tabLst>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tabLst>
                <a:tab pos="-457200" algn="l"/>
              </a:tabLst>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tabLst>
                <a:tab pos="-457200" algn="l"/>
              </a:tabLst>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tabLst>
                <a:tab pos="-457200" algn="l"/>
              </a:tabLst>
              <a:defRPr sz="2400">
                <a:solidFill>
                  <a:schemeClr val="tx1"/>
                </a:solidFill>
                <a:latin typeface="Palatino Linotype" panose="02040502050505030304" pitchFamily="18" charset="0"/>
              </a:defRPr>
            </a:lvl9pPr>
          </a:lstStyle>
          <a:p>
            <a:pPr eaLnBrk="1" hangingPunct="1">
              <a:buClrTx/>
              <a:buSzTx/>
              <a:buFontTx/>
              <a:buNone/>
            </a:pPr>
            <a:endParaRPr lang="en-US" altLang="en-US" sz="1800">
              <a:latin typeface="Arial" panose="020B0604020202020204" pitchFamily="34" charset="0"/>
            </a:endParaRPr>
          </a:p>
        </p:txBody>
      </p:sp>
      <p:graphicFrame>
        <p:nvGraphicFramePr>
          <p:cNvPr id="200754" name="Group 50"/>
          <p:cNvGraphicFramePr>
            <a:graphicFrameLocks noGrp="1"/>
          </p:cNvGraphicFramePr>
          <p:nvPr>
            <p:extLst>
              <p:ext uri="{D42A27DB-BD31-4B8C-83A1-F6EECF244321}">
                <p14:modId xmlns:p14="http://schemas.microsoft.com/office/powerpoint/2010/main" val="3646146580"/>
              </p:ext>
            </p:extLst>
          </p:nvPr>
        </p:nvGraphicFramePr>
        <p:xfrm>
          <a:off x="296863" y="4832153"/>
          <a:ext cx="4410152" cy="1859716"/>
        </p:xfrm>
        <a:graphic>
          <a:graphicData uri="http://schemas.openxmlformats.org/drawingml/2006/table">
            <a:tbl>
              <a:tblPr/>
              <a:tblGrid>
                <a:gridCol w="1269895">
                  <a:extLst>
                    <a:ext uri="{9D8B030D-6E8A-4147-A177-3AD203B41FA5}">
                      <a16:colId xmlns:a16="http://schemas.microsoft.com/office/drawing/2014/main" val="20000"/>
                    </a:ext>
                  </a:extLst>
                </a:gridCol>
                <a:gridCol w="1132382">
                  <a:extLst>
                    <a:ext uri="{9D8B030D-6E8A-4147-A177-3AD203B41FA5}">
                      <a16:colId xmlns:a16="http://schemas.microsoft.com/office/drawing/2014/main" val="20001"/>
                    </a:ext>
                  </a:extLst>
                </a:gridCol>
                <a:gridCol w="280640">
                  <a:extLst>
                    <a:ext uri="{9D8B030D-6E8A-4147-A177-3AD203B41FA5}">
                      <a16:colId xmlns:a16="http://schemas.microsoft.com/office/drawing/2014/main" val="20002"/>
                    </a:ext>
                  </a:extLst>
                </a:gridCol>
                <a:gridCol w="280640">
                  <a:extLst>
                    <a:ext uri="{9D8B030D-6E8A-4147-A177-3AD203B41FA5}">
                      <a16:colId xmlns:a16="http://schemas.microsoft.com/office/drawing/2014/main" val="20003"/>
                    </a:ext>
                  </a:extLst>
                </a:gridCol>
                <a:gridCol w="1446595">
                  <a:extLst>
                    <a:ext uri="{9D8B030D-6E8A-4147-A177-3AD203B41FA5}">
                      <a16:colId xmlns:a16="http://schemas.microsoft.com/office/drawing/2014/main" val="20004"/>
                    </a:ext>
                  </a:extLst>
                </a:gridCol>
              </a:tblGrid>
              <a:tr h="396382">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16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36" marB="4573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rowSpan="3">
                  <a:txBody>
                    <a:bodyPr/>
                    <a:lstStyle/>
                    <a:p>
                      <a:pPr marL="0" marR="0" lvl="0" indent="0" algn="ctr" defTabSz="914400" rtl="0" eaLnBrk="0" fontAlgn="base" latinLnBrk="0" hangingPunct="0">
                        <a:lnSpc>
                          <a:spcPct val="100000"/>
                        </a:lnSpc>
                        <a:spcBef>
                          <a:spcPct val="0"/>
                        </a:spcBef>
                        <a:spcAft>
                          <a:spcPct val="0"/>
                        </a:spcAft>
                        <a:buClrTx/>
                        <a:buSzPct val="60000"/>
                        <a:buFont typeface="Arial" charset="0"/>
                        <a:buNone/>
                        <a:tabLst>
                          <a:tab pos="-457200" algn="l"/>
                        </a:tabLst>
                      </a:pPr>
                      <a:endParaRPr kumimoji="0" lang="en-GB" sz="1600" b="1"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p>
                      <a:pPr marL="0" marR="0" lvl="0" indent="0" algn="ctr" defTabSz="914400" rtl="0" eaLnBrk="0" fontAlgn="base" latinLnBrk="0" hangingPunct="0">
                        <a:lnSpc>
                          <a:spcPct val="100000"/>
                        </a:lnSpc>
                        <a:spcBef>
                          <a:spcPct val="0"/>
                        </a:spcBef>
                        <a:spcAft>
                          <a:spcPct val="0"/>
                        </a:spcAft>
                        <a:buClrTx/>
                        <a:buSzPct val="60000"/>
                        <a:buFont typeface="Arial" charset="0"/>
                        <a:buNone/>
                        <a:tabLst>
                          <a:tab pos="-457200" algn="l"/>
                        </a:tabLst>
                      </a:pPr>
                      <a:endParaRPr kumimoji="0" lang="en-GB" sz="1600" b="1"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p>
                      <a:pPr marL="0" marR="0" lvl="0" indent="0" algn="ctr" defTabSz="914400" rtl="0" eaLnBrk="0" fontAlgn="base" latinLnBrk="0" hangingPunct="0">
                        <a:lnSpc>
                          <a:spcPct val="100000"/>
                        </a:lnSpc>
                        <a:spcBef>
                          <a:spcPct val="0"/>
                        </a:spcBef>
                        <a:spcAft>
                          <a:spcPct val="0"/>
                        </a:spcAft>
                        <a:buClrTx/>
                        <a:buSzPct val="60000"/>
                        <a:buFont typeface="Arial" charset="0"/>
                        <a:buNone/>
                        <a:tabLst>
                          <a:tab pos="-457200" algn="l"/>
                        </a:tabLst>
                      </a:pPr>
                      <a:r>
                        <a:rPr kumimoji="0" lang="en-GB" sz="1400" b="1" i="0" u="none" strike="noStrike" cap="none" normalizeH="0" baseline="0" dirty="0">
                          <a:ln>
                            <a:noFill/>
                          </a:ln>
                          <a:solidFill>
                            <a:schemeClr val="tx1"/>
                          </a:solidFill>
                          <a:effectLst/>
                          <a:latin typeface="Gisha" panose="020B0502040204020203" pitchFamily="34" charset="-79"/>
                          <a:cs typeface="Gisha" panose="020B0502040204020203" pitchFamily="34" charset="-79"/>
                        </a:rPr>
                        <a:t>Defined Benefit Obligation</a:t>
                      </a:r>
                      <a:endParaRPr kumimoji="0" lang="en-GB" sz="14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36" marB="4573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1600" b="0" i="0" u="none" strike="noStrike" cap="none" normalizeH="0" baseline="0">
                        <a:ln>
                          <a:noFill/>
                        </a:ln>
                        <a:solidFill>
                          <a:schemeClr val="tx1"/>
                        </a:solidFill>
                        <a:effectLst/>
                        <a:latin typeface="Gisha" panose="020B0502040204020203" pitchFamily="34" charset="-79"/>
                        <a:cs typeface="Gisha" panose="020B0502040204020203" pitchFamily="34" charset="-79"/>
                      </a:endParaRPr>
                    </a:p>
                  </a:txBody>
                  <a:tcPr marT="45736" marB="45736" horzOverflow="overflow">
                    <a:lnL w="12700" cap="flat" cmpd="sng" algn="ctr">
                      <a:solidFill>
                        <a:srgbClr val="000000"/>
                      </a:solidFill>
                      <a:prstDash val="solid"/>
                      <a:round/>
                      <a:headEnd type="none" w="med" len="med"/>
                      <a:tailEnd type="none" w="med" len="med"/>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2000" b="0" i="0" u="none" strike="noStrike" cap="none" normalizeH="0" baseline="0">
                        <a:ln>
                          <a:noFill/>
                        </a:ln>
                        <a:solidFill>
                          <a:schemeClr val="tx1"/>
                        </a:solidFill>
                        <a:effectLst/>
                        <a:latin typeface="Gisha" panose="020B0502040204020203" pitchFamily="34" charset="-79"/>
                        <a:cs typeface="Gisha" panose="020B0502040204020203" pitchFamily="34" charset="-79"/>
                      </a:endParaRPr>
                    </a:p>
                  </a:txBody>
                  <a:tcPr marT="45736" marB="45736"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2000" b="0" i="0" u="none" strike="noStrike" cap="none" normalizeH="0" baseline="0">
                        <a:ln>
                          <a:noFill/>
                        </a:ln>
                        <a:solidFill>
                          <a:schemeClr val="tx1"/>
                        </a:solidFill>
                        <a:effectLst/>
                        <a:latin typeface="Gisha" panose="020B0502040204020203" pitchFamily="34" charset="-79"/>
                        <a:cs typeface="Gisha" panose="020B0502040204020203" pitchFamily="34" charset="-79"/>
                      </a:endParaRPr>
                    </a:p>
                  </a:txBody>
                  <a:tcPr marT="45736" marB="45736"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640310">
                <a:tc>
                  <a:txBody>
                    <a:bodyPr/>
                    <a:lstStyle/>
                    <a:p>
                      <a:pPr marL="0" marR="0" lvl="0" indent="0" algn="ctr" defTabSz="914400" rtl="0" eaLnBrk="0" fontAlgn="base" latinLnBrk="0" hangingPunct="0">
                        <a:lnSpc>
                          <a:spcPct val="100000"/>
                        </a:lnSpc>
                        <a:spcBef>
                          <a:spcPct val="0"/>
                        </a:spcBef>
                        <a:spcAft>
                          <a:spcPct val="0"/>
                        </a:spcAft>
                        <a:buClrTx/>
                        <a:buSzPct val="60000"/>
                        <a:buFont typeface="Arial" charset="0"/>
                        <a:buNone/>
                        <a:tabLst>
                          <a:tab pos="-457200" algn="l"/>
                        </a:tabLst>
                      </a:pPr>
                      <a:r>
                        <a:rPr kumimoji="0" lang="en-GB" sz="1400" b="1" i="0" u="none" strike="noStrike" cap="none" normalizeH="0" baseline="0" dirty="0">
                          <a:ln>
                            <a:noFill/>
                          </a:ln>
                          <a:solidFill>
                            <a:schemeClr val="tx1"/>
                          </a:solidFill>
                          <a:effectLst/>
                          <a:latin typeface="Gisha" panose="020B0502040204020203" pitchFamily="34" charset="-79"/>
                          <a:cs typeface="Gisha" panose="020B0502040204020203" pitchFamily="34" charset="-79"/>
                        </a:rPr>
                        <a:t>Plan</a:t>
                      </a:r>
                      <a:endParaRPr kumimoji="0" lang="en-CA" sz="14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p>
                      <a:pPr marL="0" marR="0" lvl="0" indent="0" algn="ctr" defTabSz="914400" rtl="0" eaLnBrk="0" fontAlgn="base" latinLnBrk="0" hangingPunct="0">
                        <a:lnSpc>
                          <a:spcPct val="100000"/>
                        </a:lnSpc>
                        <a:spcBef>
                          <a:spcPct val="0"/>
                        </a:spcBef>
                        <a:spcAft>
                          <a:spcPct val="0"/>
                        </a:spcAft>
                        <a:buClrTx/>
                        <a:buSzPct val="60000"/>
                        <a:buFont typeface="Arial" charset="0"/>
                        <a:buNone/>
                        <a:tabLst>
                          <a:tab pos="-457200" algn="l"/>
                        </a:tabLst>
                      </a:pPr>
                      <a:r>
                        <a:rPr kumimoji="0" lang="en-GB" sz="1400" b="1" i="0" u="none" strike="noStrike" cap="none" normalizeH="0" baseline="0" dirty="0">
                          <a:ln>
                            <a:noFill/>
                          </a:ln>
                          <a:solidFill>
                            <a:schemeClr val="tx1"/>
                          </a:solidFill>
                          <a:effectLst/>
                          <a:latin typeface="Gisha" panose="020B0502040204020203" pitchFamily="34" charset="-79"/>
                          <a:cs typeface="Gisha" panose="020B0502040204020203" pitchFamily="34" charset="-79"/>
                        </a:rPr>
                        <a:t>Assets</a:t>
                      </a:r>
                      <a:endParaRPr kumimoji="0" lang="en-GB" sz="14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36" marB="4573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vMerge="1">
                  <a:txBody>
                    <a:bodyPr/>
                    <a:lstStyle/>
                    <a:p>
                      <a:endParaRPr lang="en-US"/>
                    </a:p>
                  </a:txBody>
                  <a:tcPr/>
                </a:tc>
                <a:tc>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16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36" marB="4573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20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36" marB="4573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l" defTabSz="914400" rtl="0" eaLnBrk="0" fontAlgn="base" latinLnBrk="0" hangingPunct="0">
                        <a:lnSpc>
                          <a:spcPct val="100000"/>
                        </a:lnSpc>
                        <a:spcBef>
                          <a:spcPct val="0"/>
                        </a:spcBef>
                        <a:spcAft>
                          <a:spcPct val="0"/>
                        </a:spcAft>
                        <a:buClrTx/>
                        <a:buSzPct val="60000"/>
                        <a:buFont typeface="Arial" charset="0"/>
                        <a:buNone/>
                        <a:tabLst>
                          <a:tab pos="-457200" algn="l"/>
                        </a:tabLst>
                      </a:pPr>
                      <a:r>
                        <a:rPr kumimoji="0" lang="en-GB" sz="1400" b="1" i="0" u="none" strike="noStrike" cap="none" normalizeH="0" baseline="0" dirty="0">
                          <a:ln>
                            <a:noFill/>
                          </a:ln>
                          <a:solidFill>
                            <a:schemeClr val="tx1"/>
                          </a:solidFill>
                          <a:effectLst/>
                          <a:latin typeface="Gisha" panose="020B0502040204020203" pitchFamily="34" charset="-79"/>
                          <a:cs typeface="Gisha" panose="020B0502040204020203" pitchFamily="34" charset="-79"/>
                        </a:rPr>
                        <a:t>Net Defined Benefit Plan Asset</a:t>
                      </a:r>
                      <a:endParaRPr kumimoji="0" lang="en-GB" sz="14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36" marB="45736"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396382">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1600" b="0" i="0" u="none" strike="noStrike" cap="none" normalizeH="0" baseline="0">
                        <a:ln>
                          <a:noFill/>
                        </a:ln>
                        <a:solidFill>
                          <a:schemeClr val="tx1"/>
                        </a:solidFill>
                        <a:effectLst/>
                        <a:latin typeface="Gisha" panose="020B0502040204020203" pitchFamily="34" charset="-79"/>
                        <a:cs typeface="Gisha" panose="020B0502040204020203" pitchFamily="34" charset="-79"/>
                      </a:endParaRPr>
                    </a:p>
                  </a:txBody>
                  <a:tcPr marT="45736" marB="4573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1600" b="0" i="0" u="none" strike="noStrike" cap="none" normalizeH="0" baseline="0">
                        <a:ln>
                          <a:noFill/>
                        </a:ln>
                        <a:solidFill>
                          <a:schemeClr val="tx1"/>
                        </a:solidFill>
                        <a:effectLst/>
                        <a:latin typeface="Gisha" panose="020B0502040204020203" pitchFamily="34" charset="-79"/>
                        <a:cs typeface="Gisha" panose="020B0502040204020203" pitchFamily="34" charset="-79"/>
                      </a:endParaRPr>
                    </a:p>
                  </a:txBody>
                  <a:tcPr marT="45736" marB="45736"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2000" b="0" i="0" u="none" strike="noStrike" cap="none" normalizeH="0" baseline="0">
                        <a:ln>
                          <a:noFill/>
                        </a:ln>
                        <a:solidFill>
                          <a:schemeClr val="tx1"/>
                        </a:solidFill>
                        <a:effectLst/>
                        <a:latin typeface="Gisha" panose="020B0502040204020203" pitchFamily="34" charset="-79"/>
                        <a:cs typeface="Gisha" panose="020B0502040204020203" pitchFamily="34" charset="-79"/>
                      </a:endParaRPr>
                    </a:p>
                  </a:txBody>
                  <a:tcPr marT="45736" marB="45736"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20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36" marB="45736"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335400">
                <a:tc gridSpan="2">
                  <a:txBody>
                    <a:bodyPr/>
                    <a:lstStyle/>
                    <a:p>
                      <a:pPr marL="0" marR="0" lvl="0" indent="0" algn="ctr" defTabSz="914400" rtl="0" eaLnBrk="0" fontAlgn="base" latinLnBrk="0" hangingPunct="0">
                        <a:lnSpc>
                          <a:spcPct val="100000"/>
                        </a:lnSpc>
                        <a:spcBef>
                          <a:spcPct val="0"/>
                        </a:spcBef>
                        <a:spcAft>
                          <a:spcPct val="0"/>
                        </a:spcAft>
                        <a:buClrTx/>
                        <a:buSzPct val="60000"/>
                        <a:buFont typeface="Arial" charset="0"/>
                        <a:buNone/>
                        <a:tabLst>
                          <a:tab pos="-457200" algn="l"/>
                        </a:tabLst>
                      </a:pPr>
                      <a:r>
                        <a:rPr kumimoji="0" lang="en-GB" sz="1400" b="1" i="0" u="none" strike="noStrike" cap="none" normalizeH="0" baseline="0" dirty="0">
                          <a:ln>
                            <a:noFill/>
                          </a:ln>
                          <a:solidFill>
                            <a:schemeClr val="tx1"/>
                          </a:solidFill>
                          <a:effectLst/>
                          <a:latin typeface="Gisha" panose="020B0502040204020203" pitchFamily="34" charset="-79"/>
                          <a:cs typeface="Gisha" panose="020B0502040204020203" pitchFamily="34" charset="-79"/>
                        </a:rPr>
                        <a:t>Fund Surplus</a:t>
                      </a:r>
                      <a:endParaRPr kumimoji="0" lang="en-GB" sz="14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36" marB="45736" horzOverflow="overflow">
                    <a:lnL cap="flat">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endParaRPr lang="en-US"/>
                    </a:p>
                  </a:txBody>
                  <a:tcPr/>
                </a:tc>
                <a:tc gridSpan="3">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endParaRPr kumimoji="0" lang="en-US" sz="1600" b="0" i="0" u="none" strike="noStrike" cap="none" normalizeH="0" baseline="0" dirty="0">
                        <a:ln>
                          <a:noFill/>
                        </a:ln>
                        <a:solidFill>
                          <a:schemeClr val="tx1"/>
                        </a:solidFill>
                        <a:effectLst/>
                        <a:latin typeface="Gisha" panose="020B0502040204020203" pitchFamily="34" charset="-79"/>
                        <a:cs typeface="Gisha" panose="020B0502040204020203" pitchFamily="34" charset="-79"/>
                      </a:endParaRPr>
                    </a:p>
                  </a:txBody>
                  <a:tcPr marT="45736" marB="45736" horzOverflow="overflow">
                    <a:lnL>
                      <a:noFill/>
                    </a:lnL>
                    <a:lnR cap="flat">
                      <a:noFill/>
                    </a:lnR>
                    <a:lnT>
                      <a:noFill/>
                    </a:lnT>
                    <a:lnB cap="flat">
                      <a:noFill/>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bl>
          </a:graphicData>
        </a:graphic>
      </p:graphicFrame>
      <p:sp>
        <p:nvSpPr>
          <p:cNvPr id="126019" name="Text Box 79"/>
          <p:cNvSpPr txBox="1">
            <a:spLocks noChangeArrowheads="1"/>
          </p:cNvSpPr>
          <p:nvPr/>
        </p:nvSpPr>
        <p:spPr bwMode="auto">
          <a:xfrm>
            <a:off x="4572001" y="1711326"/>
            <a:ext cx="4230470" cy="1092607"/>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eaLnBrk="1" hangingPunct="1">
              <a:buClrTx/>
              <a:buSzTx/>
              <a:buFontTx/>
              <a:buNone/>
            </a:pPr>
            <a:r>
              <a:rPr lang="en-CA" altLang="en-US" sz="1300" b="1" dirty="0">
                <a:latin typeface="Gisha" panose="020B0502040204020203" pitchFamily="34" charset="-79"/>
                <a:cs typeface="Gisha" panose="020B0502040204020203" pitchFamily="34" charset="-79"/>
              </a:rPr>
              <a:t>Defined contribution plan</a:t>
            </a:r>
          </a:p>
          <a:p>
            <a:pPr eaLnBrk="1" hangingPunct="1">
              <a:buClrTx/>
              <a:buSzTx/>
              <a:buFontTx/>
              <a:buNone/>
            </a:pPr>
            <a:r>
              <a:rPr lang="en-CA" altLang="en-US" sz="1300" b="1" dirty="0">
                <a:latin typeface="Gisha" panose="020B0502040204020203" pitchFamily="34" charset="-79"/>
                <a:cs typeface="Gisha" panose="020B0502040204020203" pitchFamily="34" charset="-79"/>
              </a:rPr>
              <a:t>Defined benefit plan</a:t>
            </a:r>
          </a:p>
          <a:p>
            <a:pPr eaLnBrk="1" hangingPunct="1">
              <a:buClrTx/>
              <a:buSzTx/>
              <a:buFontTx/>
              <a:buNone/>
            </a:pPr>
            <a:endParaRPr lang="en-CA" altLang="en-US" sz="1300" b="1" dirty="0">
              <a:latin typeface="Gisha" panose="020B0502040204020203" pitchFamily="34" charset="-79"/>
              <a:cs typeface="Gisha" panose="020B0502040204020203" pitchFamily="34" charset="-79"/>
            </a:endParaRPr>
          </a:p>
          <a:p>
            <a:pPr eaLnBrk="1" hangingPunct="1">
              <a:buClrTx/>
              <a:buSzTx/>
              <a:buFontTx/>
              <a:buNone/>
            </a:pPr>
            <a:r>
              <a:rPr lang="en-CA" altLang="en-US" sz="1300" b="1" dirty="0">
                <a:latin typeface="Gisha" panose="020B0502040204020203" pitchFamily="34" charset="-79"/>
                <a:cs typeface="Gisha" panose="020B0502040204020203" pitchFamily="34" charset="-79"/>
              </a:rPr>
              <a:t>Pensions</a:t>
            </a:r>
          </a:p>
          <a:p>
            <a:pPr eaLnBrk="1" hangingPunct="1">
              <a:buClrTx/>
              <a:buSzTx/>
              <a:buFontTx/>
              <a:buNone/>
            </a:pPr>
            <a:r>
              <a:rPr lang="en-CA" altLang="en-US" sz="1300" b="1" dirty="0">
                <a:latin typeface="Gisha" panose="020B0502040204020203" pitchFamily="34" charset="-79"/>
                <a:cs typeface="Gisha" panose="020B0502040204020203" pitchFamily="34" charset="-79"/>
              </a:rPr>
              <a:t>Health care and other benefits</a:t>
            </a:r>
          </a:p>
        </p:txBody>
      </p:sp>
      <p:sp>
        <p:nvSpPr>
          <p:cNvPr id="126020" name="Rectangle 80"/>
          <p:cNvSpPr>
            <a:spLocks noChangeArrowheads="1"/>
          </p:cNvSpPr>
          <p:nvPr/>
        </p:nvSpPr>
        <p:spPr bwMode="auto">
          <a:xfrm>
            <a:off x="1556665" y="4832153"/>
            <a:ext cx="1125125" cy="450850"/>
          </a:xfrm>
          <a:prstGeom prst="rect">
            <a:avLst/>
          </a:prstGeom>
          <a:solidFill>
            <a:srgbClr val="01A8E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eaLnBrk="1" hangingPunct="1">
              <a:buClrTx/>
              <a:buSzTx/>
              <a:buFontTx/>
              <a:buNone/>
            </a:pPr>
            <a:endParaRPr lang="en-US" altLang="en-US" sz="1800">
              <a:latin typeface="Tahoma" panose="020B0604030504040204" pitchFamily="34" charset="0"/>
            </a:endParaRPr>
          </a:p>
        </p:txBody>
      </p:sp>
      <p:sp>
        <p:nvSpPr>
          <p:cNvPr id="126021" name="Text Box 81"/>
          <p:cNvSpPr txBox="1">
            <a:spLocks noChangeArrowheads="1"/>
          </p:cNvSpPr>
          <p:nvPr/>
        </p:nvSpPr>
        <p:spPr bwMode="auto">
          <a:xfrm>
            <a:off x="4543262" y="2961731"/>
            <a:ext cx="4239941" cy="3524811"/>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lgn="ctr" eaLnBrk="1" hangingPunct="1">
              <a:spcBef>
                <a:spcPts val="0"/>
              </a:spcBef>
              <a:buClrTx/>
              <a:buSzTx/>
              <a:buFontTx/>
              <a:buNone/>
            </a:pPr>
            <a:r>
              <a:rPr lang="en-CA" altLang="en-US" sz="1300" b="1" dirty="0">
                <a:latin typeface="Gisha" panose="020B0502040204020203" pitchFamily="34" charset="-79"/>
                <a:cs typeface="Gisha" panose="020B0502040204020203" pitchFamily="34" charset="-79"/>
              </a:rPr>
              <a:t>Actuarial Assumptions</a:t>
            </a:r>
          </a:p>
          <a:p>
            <a:pPr eaLnBrk="1" hangingPunct="1">
              <a:spcBef>
                <a:spcPts val="0"/>
              </a:spcBef>
              <a:buClrTx/>
              <a:buSzTx/>
              <a:buFontTx/>
              <a:buNone/>
            </a:pPr>
            <a:endParaRPr lang="en-CA" altLang="en-US" sz="1300" b="1" dirty="0">
              <a:latin typeface="Gisha" panose="020B0502040204020203" pitchFamily="34" charset="-79"/>
              <a:cs typeface="Gisha" panose="020B0502040204020203" pitchFamily="34" charset="-79"/>
            </a:endParaRPr>
          </a:p>
          <a:p>
            <a:pPr eaLnBrk="1" hangingPunct="1">
              <a:spcBef>
                <a:spcPts val="0"/>
              </a:spcBef>
              <a:buClrTx/>
              <a:buSzTx/>
              <a:buFontTx/>
              <a:buNone/>
            </a:pPr>
            <a:r>
              <a:rPr lang="en-CA" altLang="en-US" sz="1300" b="1" dirty="0">
                <a:latin typeface="Gisha" panose="020B0502040204020203" pitchFamily="34" charset="-79"/>
                <a:cs typeface="Gisha" panose="020B0502040204020203" pitchFamily="34" charset="-79"/>
              </a:rPr>
              <a:t>Demographic Assumptions</a:t>
            </a:r>
          </a:p>
          <a:p>
            <a:pPr eaLnBrk="1" hangingPunct="1">
              <a:spcBef>
                <a:spcPts val="0"/>
              </a:spcBef>
              <a:buClrTx/>
              <a:buSzTx/>
              <a:buFontTx/>
              <a:buNone/>
            </a:pPr>
            <a:endParaRPr lang="en-CA" altLang="en-US" sz="1300" b="1" dirty="0">
              <a:latin typeface="Gisha" panose="020B0502040204020203" pitchFamily="34" charset="-79"/>
              <a:cs typeface="Gisha" panose="020B0502040204020203" pitchFamily="34" charset="-79"/>
            </a:endParaRPr>
          </a:p>
          <a:p>
            <a:pPr eaLnBrk="1" hangingPunct="1">
              <a:spcBef>
                <a:spcPts val="0"/>
              </a:spcBef>
              <a:buClrTx/>
              <a:buSzTx/>
              <a:buFontTx/>
              <a:buNone/>
            </a:pPr>
            <a:r>
              <a:rPr lang="en-CA" altLang="en-US" sz="1300" dirty="0">
                <a:latin typeface="Gisha" panose="020B0502040204020203" pitchFamily="34" charset="-79"/>
                <a:cs typeface="Gisha" panose="020B0502040204020203" pitchFamily="34" charset="-79"/>
              </a:rPr>
              <a:t>Mortality estimates</a:t>
            </a:r>
          </a:p>
          <a:p>
            <a:pPr eaLnBrk="1" hangingPunct="1">
              <a:spcBef>
                <a:spcPts val="0"/>
              </a:spcBef>
              <a:buClrTx/>
              <a:buSzTx/>
              <a:buFontTx/>
              <a:buNone/>
            </a:pPr>
            <a:r>
              <a:rPr lang="en-CA" altLang="en-US" sz="1300" dirty="0">
                <a:latin typeface="Gisha" panose="020B0502040204020203" pitchFamily="34" charset="-79"/>
                <a:cs typeface="Gisha" panose="020B0502040204020203" pitchFamily="34" charset="-79"/>
              </a:rPr>
              <a:t>Turnover, disability, and early retirement rates</a:t>
            </a:r>
          </a:p>
          <a:p>
            <a:pPr eaLnBrk="1" hangingPunct="1">
              <a:spcBef>
                <a:spcPts val="0"/>
              </a:spcBef>
              <a:buClrTx/>
              <a:buSzTx/>
              <a:buFontTx/>
              <a:buNone/>
            </a:pPr>
            <a:r>
              <a:rPr lang="en-CA" altLang="en-US" sz="1300" dirty="0">
                <a:latin typeface="Gisha" panose="020B0502040204020203" pitchFamily="34" charset="-79"/>
                <a:cs typeface="Gisha" panose="020B0502040204020203" pitchFamily="34" charset="-79"/>
              </a:rPr>
              <a:t>Dependent eligibility</a:t>
            </a:r>
          </a:p>
          <a:p>
            <a:pPr eaLnBrk="1" hangingPunct="1">
              <a:spcBef>
                <a:spcPts val="0"/>
              </a:spcBef>
              <a:buClrTx/>
              <a:buSzTx/>
              <a:buFontTx/>
              <a:buNone/>
            </a:pPr>
            <a:r>
              <a:rPr lang="en-CA" altLang="en-US" sz="1300" dirty="0">
                <a:latin typeface="Gisha" panose="020B0502040204020203" pitchFamily="34" charset="-79"/>
                <a:cs typeface="Gisha" panose="020B0502040204020203" pitchFamily="34" charset="-79"/>
              </a:rPr>
              <a:t>Portion who select different plan options</a:t>
            </a:r>
          </a:p>
          <a:p>
            <a:pPr eaLnBrk="1" hangingPunct="1">
              <a:spcBef>
                <a:spcPts val="0"/>
              </a:spcBef>
              <a:buClrTx/>
              <a:buSzTx/>
            </a:pPr>
            <a:r>
              <a:rPr lang="en-US" sz="1200" dirty="0">
                <a:latin typeface="Gisha" panose="020B0502040204020203" pitchFamily="34" charset="-79"/>
                <a:cs typeface="Gisha" panose="020B0502040204020203" pitchFamily="34" charset="-79"/>
              </a:rPr>
              <a:t>Probability of satisfying the vesting period</a:t>
            </a:r>
          </a:p>
          <a:p>
            <a:pPr eaLnBrk="1" hangingPunct="1">
              <a:spcBef>
                <a:spcPts val="0"/>
              </a:spcBef>
              <a:buClrTx/>
              <a:buSzTx/>
              <a:buFontTx/>
              <a:buNone/>
            </a:pPr>
            <a:r>
              <a:rPr lang="en-CA" altLang="en-US" sz="1300" dirty="0">
                <a:latin typeface="Gisha" panose="020B0502040204020203" pitchFamily="34" charset="-79"/>
                <a:cs typeface="Gisha" panose="020B0502040204020203" pitchFamily="34" charset="-79"/>
              </a:rPr>
              <a:t>Medical claim frequency rates</a:t>
            </a:r>
          </a:p>
          <a:p>
            <a:pPr eaLnBrk="1" hangingPunct="1">
              <a:spcBef>
                <a:spcPts val="0"/>
              </a:spcBef>
              <a:buClrTx/>
              <a:buSzTx/>
              <a:buFontTx/>
              <a:buNone/>
            </a:pPr>
            <a:endParaRPr lang="en-CA" sz="1300" dirty="0">
              <a:latin typeface="Gisha" panose="020B0502040204020203" pitchFamily="34" charset="-79"/>
              <a:cs typeface="Gisha" panose="020B0502040204020203" pitchFamily="34" charset="-79"/>
            </a:endParaRPr>
          </a:p>
          <a:p>
            <a:pPr eaLnBrk="1" hangingPunct="1">
              <a:spcBef>
                <a:spcPts val="0"/>
              </a:spcBef>
              <a:buClrTx/>
              <a:buSzTx/>
              <a:buFontTx/>
              <a:buNone/>
            </a:pPr>
            <a:r>
              <a:rPr lang="en-US" sz="1400" b="1" dirty="0">
                <a:latin typeface="Gisha" panose="020B0502040204020203" pitchFamily="34" charset="-79"/>
                <a:cs typeface="Gisha" panose="020B0502040204020203" pitchFamily="34" charset="-79"/>
              </a:rPr>
              <a:t>Financial Assumptions</a:t>
            </a:r>
          </a:p>
          <a:p>
            <a:pPr eaLnBrk="1" hangingPunct="1">
              <a:spcBef>
                <a:spcPts val="0"/>
              </a:spcBef>
              <a:buClrTx/>
              <a:buSzTx/>
              <a:buFontTx/>
              <a:buNone/>
            </a:pPr>
            <a:endParaRPr lang="en-US" sz="1400" dirty="0">
              <a:latin typeface="Gisha" panose="020B0502040204020203" pitchFamily="34" charset="-79"/>
              <a:cs typeface="Gisha" panose="020B0502040204020203" pitchFamily="34" charset="-79"/>
            </a:endParaRPr>
          </a:p>
          <a:p>
            <a:pPr eaLnBrk="1" hangingPunct="1">
              <a:spcBef>
                <a:spcPts val="0"/>
              </a:spcBef>
              <a:buClrTx/>
              <a:buSzTx/>
              <a:buFontTx/>
              <a:buNone/>
            </a:pPr>
            <a:r>
              <a:rPr lang="en-US" sz="1400" dirty="0">
                <a:latin typeface="Gisha" panose="020B0502040204020203" pitchFamily="34" charset="-79"/>
                <a:cs typeface="Gisha" panose="020B0502040204020203" pitchFamily="34" charset="-79"/>
              </a:rPr>
              <a:t>Discount rate</a:t>
            </a:r>
          </a:p>
          <a:p>
            <a:pPr eaLnBrk="1" hangingPunct="1">
              <a:spcBef>
                <a:spcPts val="0"/>
              </a:spcBef>
              <a:buClrTx/>
              <a:buSzTx/>
              <a:buFontTx/>
              <a:buNone/>
            </a:pPr>
            <a:r>
              <a:rPr lang="en-US" sz="1400" dirty="0">
                <a:latin typeface="Gisha" panose="020B0502040204020203" pitchFamily="34" charset="-79"/>
                <a:cs typeface="Gisha" panose="020B0502040204020203" pitchFamily="34" charset="-79"/>
              </a:rPr>
              <a:t>Rate of compensation increase</a:t>
            </a:r>
          </a:p>
          <a:p>
            <a:pPr eaLnBrk="1" hangingPunct="1">
              <a:spcBef>
                <a:spcPts val="0"/>
              </a:spcBef>
              <a:buClrTx/>
              <a:buSzTx/>
              <a:buFontTx/>
              <a:buNone/>
            </a:pPr>
            <a:r>
              <a:rPr lang="en-US" sz="1400" dirty="0">
                <a:latin typeface="Gisha" panose="020B0502040204020203" pitchFamily="34" charset="-79"/>
                <a:cs typeface="Gisha" panose="020B0502040204020203" pitchFamily="34" charset="-79"/>
              </a:rPr>
              <a:t>Rate of increase in medical costs</a:t>
            </a:r>
          </a:p>
          <a:p>
            <a:pPr eaLnBrk="1" hangingPunct="1">
              <a:lnSpc>
                <a:spcPct val="85000"/>
              </a:lnSpc>
              <a:spcBef>
                <a:spcPts val="0"/>
              </a:spcBef>
              <a:buClrTx/>
              <a:buSzTx/>
              <a:buFontTx/>
              <a:buNone/>
            </a:pPr>
            <a:endParaRPr lang="en-CA" altLang="en-US" sz="1300" dirty="0">
              <a:latin typeface="Gisha" panose="020B0502040204020203" pitchFamily="34" charset="-79"/>
              <a:cs typeface="Gisha" panose="020B0502040204020203" pitchFamily="34" charset="-79"/>
            </a:endParaRPr>
          </a:p>
        </p:txBody>
      </p:sp>
      <p:sp>
        <p:nvSpPr>
          <p:cNvPr id="5" name="TextBox 4">
            <a:extLst>
              <a:ext uri="{FF2B5EF4-FFF2-40B4-BE49-F238E27FC236}">
                <a16:creationId xmlns:a16="http://schemas.microsoft.com/office/drawing/2014/main" id="{BEE6484B-8B39-9050-72CB-DE38D6145249}"/>
              </a:ext>
            </a:extLst>
          </p:cNvPr>
          <p:cNvSpPr txBox="1"/>
          <p:nvPr/>
        </p:nvSpPr>
        <p:spPr>
          <a:xfrm>
            <a:off x="7605507" y="6377635"/>
            <a:ext cx="1177696" cy="276999"/>
          </a:xfrm>
          <a:prstGeom prst="rect">
            <a:avLst/>
          </a:prstGeom>
          <a:noFill/>
        </p:spPr>
        <p:txBody>
          <a:bodyPr wrap="square">
            <a:spAutoFit/>
          </a:bodyPr>
          <a:lstStyle/>
          <a:p>
            <a:pPr algn="r" eaLnBrk="1" hangingPunct="1"/>
            <a:fld id="{799BC626-CF1C-418B-8378-6F1648B7A019}" type="slidenum">
              <a:rPr lang="en-CA" altLang="en-US" sz="1200" b="1" smtClean="0">
                <a:solidFill>
                  <a:schemeClr val="tx2"/>
                </a:solidFill>
                <a:latin typeface="Tahoma" panose="020B0604030504040204" pitchFamily="34" charset="0"/>
              </a:rPr>
              <a:pPr algn="r" eaLnBrk="1" hangingPunct="1"/>
              <a:t>6</a:t>
            </a:fld>
            <a:endParaRPr lang="en-CA" altLang="en-US" sz="1200" b="1" dirty="0">
              <a:solidFill>
                <a:schemeClr val="folHlink"/>
              </a:solidFill>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B8256-334D-44C0-8D17-DBF2C14174C3}"/>
              </a:ext>
            </a:extLst>
          </p:cNvPr>
          <p:cNvSpPr>
            <a:spLocks noGrp="1"/>
          </p:cNvSpPr>
          <p:nvPr>
            <p:ph type="title"/>
          </p:nvPr>
        </p:nvSpPr>
        <p:spPr>
          <a:xfrm>
            <a:off x="1348459" y="413665"/>
            <a:ext cx="7793037" cy="766762"/>
          </a:xfrm>
        </p:spPr>
        <p:txBody>
          <a:bodyPr/>
          <a:lstStyle/>
          <a:p>
            <a:r>
              <a:rPr lang="en-US" sz="2400" dirty="0">
                <a:latin typeface="Gisha" panose="020B0502040204020203" pitchFamily="34" charset="-79"/>
                <a:cs typeface="Gisha" panose="020B0502040204020203" pitchFamily="34" charset="-79"/>
              </a:rPr>
              <a:t>Financial Liabilities</a:t>
            </a:r>
          </a:p>
        </p:txBody>
      </p:sp>
      <p:sp>
        <p:nvSpPr>
          <p:cNvPr id="3" name="Content Placeholder 2">
            <a:extLst>
              <a:ext uri="{FF2B5EF4-FFF2-40B4-BE49-F238E27FC236}">
                <a16:creationId xmlns:a16="http://schemas.microsoft.com/office/drawing/2014/main" id="{3D28FC5C-187A-46EC-9606-5D0D133F8D4D}"/>
              </a:ext>
            </a:extLst>
          </p:cNvPr>
          <p:cNvSpPr>
            <a:spLocks noGrp="1"/>
          </p:cNvSpPr>
          <p:nvPr>
            <p:ph idx="1"/>
          </p:nvPr>
        </p:nvSpPr>
        <p:spPr>
          <a:xfrm>
            <a:off x="94003" y="1628800"/>
            <a:ext cx="8798478" cy="4764643"/>
          </a:xfrm>
        </p:spPr>
        <p:txBody>
          <a:bodyPr/>
          <a:lstStyle/>
          <a:p>
            <a:pPr marL="342900" indent="-342900" eaLnBrk="1" hangingPunct="1">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Financial liabilities such as commercial loans are measured at fair value initially, but then at amortized cost using the effective interest rate method</a:t>
            </a:r>
          </a:p>
          <a:p>
            <a:pPr marL="342900" indent="-342900" eaLnBrk="1" hangingPunct="1">
              <a:lnSpc>
                <a:spcPct val="90000"/>
              </a:lnSpc>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342900" indent="-342900" eaLnBrk="1" hangingPunct="1">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Fair value is disclosed in subsequent reporting periods, </a:t>
            </a:r>
            <a:r>
              <a:rPr lang="en-US" altLang="en-US" sz="1400" dirty="0">
                <a:latin typeface="Gisha" panose="020B0502040204020203" pitchFamily="34" charset="-79"/>
                <a:cs typeface="Gisha" panose="020B0502040204020203" pitchFamily="34" charset="-79"/>
              </a:rPr>
              <a:t>with </a:t>
            </a:r>
            <a:r>
              <a:rPr lang="en-CA" altLang="en-US" sz="1400" dirty="0">
                <a:latin typeface="Gisha" panose="020B0502040204020203" pitchFamily="34" charset="-79"/>
                <a:cs typeface="Gisha" panose="020B0502040204020203" pitchFamily="34" charset="-79"/>
              </a:rPr>
              <a:t>exceptions for lease liabilities and any liability where the carrying value is a reasonable approximation of fair value</a:t>
            </a:r>
          </a:p>
          <a:p>
            <a:pPr marL="342900" indent="-342900">
              <a:lnSpc>
                <a:spcPct val="90000"/>
              </a:lnSpc>
            </a:pPr>
            <a:endParaRPr lang="en-US" sz="1400" dirty="0">
              <a:latin typeface="Gisha" panose="020B0502040204020203" pitchFamily="34" charset="-79"/>
              <a:cs typeface="Gisha" panose="020B0502040204020203" pitchFamily="34" charset="-79"/>
            </a:endParaRPr>
          </a:p>
          <a:p>
            <a:pPr marL="342900" indent="-342900" eaLnBrk="1" hangingPunct="1">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Other disclosures include:</a:t>
            </a:r>
          </a:p>
          <a:p>
            <a:pPr marL="342900" indent="-342900" eaLnBrk="1" hangingPunct="1">
              <a:lnSpc>
                <a:spcPct val="90000"/>
              </a:lnSpc>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800100" lvl="1" indent="-342900" eaLnBrk="1" hangingPunct="1">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Classes of liabilities with the amount, maturity date, and interest rate of each issue</a:t>
            </a:r>
          </a:p>
          <a:p>
            <a:pPr marL="460375" indent="0" eaLnBrk="1" hangingPunct="1">
              <a:lnSpc>
                <a:spcPct val="90000"/>
              </a:lnSpc>
              <a:buSzTx/>
            </a:pPr>
            <a:endParaRPr lang="en-US" altLang="en-US" sz="1400" dirty="0">
              <a:latin typeface="Gisha" panose="020B0502040204020203" pitchFamily="34" charset="-79"/>
              <a:cs typeface="Gisha" panose="020B0502040204020203" pitchFamily="34" charset="-79"/>
            </a:endParaRPr>
          </a:p>
          <a:p>
            <a:pPr marL="798513" indent="-338138" eaLnBrk="1" hangingPunct="1">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Terms and conditions of any pledge agreements and the carrying amount of the collateral</a:t>
            </a:r>
          </a:p>
          <a:p>
            <a:pPr marL="460375" indent="0" eaLnBrk="1" hangingPunct="1">
              <a:lnSpc>
                <a:spcPct val="90000"/>
              </a:lnSpc>
              <a:buSzTx/>
            </a:pPr>
            <a:endParaRPr lang="en-CA" altLang="en-US" sz="1400" dirty="0">
              <a:latin typeface="Gisha" panose="020B0502040204020203" pitchFamily="34" charset="-79"/>
              <a:cs typeface="Gisha" panose="020B0502040204020203" pitchFamily="34" charset="-79"/>
            </a:endParaRPr>
          </a:p>
          <a:p>
            <a:pPr marL="798513" indent="-338138" eaLnBrk="1" hangingPunct="1">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Loan defaults on interest, principal, sinking fund or redemption payments</a:t>
            </a:r>
          </a:p>
          <a:p>
            <a:pPr marL="798513" indent="-338138" eaLnBrk="1" hangingPunct="1">
              <a:lnSpc>
                <a:spcPct val="90000"/>
              </a:lnSpc>
              <a:buSzTx/>
            </a:pPr>
            <a:endParaRPr lang="en-CA" altLang="en-US" sz="1400" dirty="0">
              <a:latin typeface="Gisha" panose="020B0502040204020203" pitchFamily="34" charset="-79"/>
              <a:cs typeface="Gisha" panose="020B0502040204020203" pitchFamily="34" charset="-79"/>
            </a:endParaRPr>
          </a:p>
          <a:p>
            <a:pPr marL="798513" indent="-338138" eaLnBrk="1" hangingPunct="1">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Whether the loan defaults were remedied or renegotiated</a:t>
            </a:r>
          </a:p>
          <a:p>
            <a:pPr marL="798513" indent="-338138" eaLnBrk="1" hangingPunct="1">
              <a:lnSpc>
                <a:spcPct val="90000"/>
              </a:lnSpc>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798513" indent="-338138" eaLnBrk="1" hangingPunct="1">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Carrying amount of any loans still in default</a:t>
            </a:r>
          </a:p>
          <a:p>
            <a:pPr marL="460375" indent="0" eaLnBrk="1" hangingPunct="1">
              <a:lnSpc>
                <a:spcPct val="90000"/>
              </a:lnSpc>
              <a:buSzTx/>
            </a:pPr>
            <a:endParaRPr lang="en-CA" altLang="en-US" sz="1400" dirty="0">
              <a:latin typeface="Gisha" panose="020B0502040204020203" pitchFamily="34" charset="-79"/>
              <a:cs typeface="Gisha" panose="020B0502040204020203" pitchFamily="34" charset="-79"/>
            </a:endParaRPr>
          </a:p>
          <a:p>
            <a:pPr marL="798513" indent="-338138" eaLnBrk="1" hangingPunct="1">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Description of the financial risks relating to the firm’s financial liabilities and the risk management strategies implemented</a:t>
            </a:r>
          </a:p>
          <a:p>
            <a:pPr marL="798513" lvl="1" indent="-338138" eaLnBrk="1" hangingPunct="1">
              <a:lnSpc>
                <a:spcPct val="90000"/>
              </a:lnSpc>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1257300" lvl="1" indent="-342900" eaLnBrk="1" hangingPunct="1">
              <a:lnSpc>
                <a:spcPct val="90000"/>
              </a:lnSpc>
              <a:buSzTx/>
              <a:buFont typeface="Wingdings" panose="05000000000000000000" pitchFamily="2" charset="2"/>
              <a:buChar char="q"/>
            </a:pPr>
            <a:r>
              <a:rPr lang="en-CA" altLang="en-US" sz="1400" b="1" dirty="0">
                <a:latin typeface="Gisha" panose="020B0502040204020203" pitchFamily="34" charset="-79"/>
                <a:cs typeface="Gisha" panose="020B0502040204020203" pitchFamily="34" charset="-79"/>
              </a:rPr>
              <a:t>Liquidity risk - </a:t>
            </a:r>
            <a:r>
              <a:rPr lang="en-CA" altLang="en-US" sz="1400" dirty="0">
                <a:latin typeface="Gisha" panose="020B0502040204020203" pitchFamily="34" charset="-79"/>
                <a:cs typeface="Gisha" panose="020B0502040204020203" pitchFamily="34" charset="-79"/>
              </a:rPr>
              <a:t>Provide a maturity analysis of when financial liabilities are due</a:t>
            </a:r>
          </a:p>
          <a:p>
            <a:pPr lvl="1" indent="0" eaLnBrk="1" hangingPunct="1">
              <a:lnSpc>
                <a:spcPct val="90000"/>
              </a:lnSpc>
              <a:buSzTx/>
              <a:buNone/>
            </a:pPr>
            <a:endParaRPr lang="en-CA" altLang="en-US" sz="1400" dirty="0">
              <a:latin typeface="Gisha" panose="020B0502040204020203" pitchFamily="34" charset="-79"/>
              <a:cs typeface="Gisha" panose="020B0502040204020203" pitchFamily="34" charset="-79"/>
            </a:endParaRPr>
          </a:p>
          <a:p>
            <a:pPr marL="1257300" lvl="1" indent="-342900" eaLnBrk="1" hangingPunct="1">
              <a:lnSpc>
                <a:spcPct val="90000"/>
              </a:lnSpc>
              <a:buSzTx/>
              <a:buFont typeface="Wingdings" panose="05000000000000000000" pitchFamily="2" charset="2"/>
              <a:buChar char="q"/>
            </a:pPr>
            <a:r>
              <a:rPr lang="en-CA" altLang="en-US" sz="1400" b="1" dirty="0">
                <a:latin typeface="Gisha" panose="020B0502040204020203" pitchFamily="34" charset="-79"/>
                <a:cs typeface="Gisha" panose="020B0502040204020203" pitchFamily="34" charset="-79"/>
              </a:rPr>
              <a:t>Market risk - </a:t>
            </a:r>
            <a:r>
              <a:rPr lang="en-CA" altLang="en-US" sz="1400" dirty="0">
                <a:latin typeface="Gisha" panose="020B0502040204020203" pitchFamily="34" charset="-79"/>
                <a:cs typeface="Gisha" panose="020B0502040204020203" pitchFamily="34" charset="-79"/>
              </a:rPr>
              <a:t>Provide a sensitivity analysis showing the impact of exchange rate, interest rate, and commodity price movements </a:t>
            </a:r>
          </a:p>
          <a:p>
            <a:pPr lvl="1" indent="0" eaLnBrk="1" hangingPunct="1">
              <a:lnSpc>
                <a:spcPct val="80000"/>
              </a:lnSpc>
              <a:buSzTx/>
              <a:buNone/>
            </a:pPr>
            <a:endParaRPr lang="en-CA" altLang="en-US" sz="1400" b="1" dirty="0">
              <a:latin typeface="Gisha" panose="020B0502040204020203" pitchFamily="34" charset="-79"/>
              <a:cs typeface="Gisha" panose="020B0502040204020203" pitchFamily="34" charset="-79"/>
            </a:endParaRPr>
          </a:p>
          <a:p>
            <a:pPr marL="1257300" lvl="1" indent="-342900" eaLnBrk="1" hangingPunct="1">
              <a:lnSpc>
                <a:spcPct val="80000"/>
              </a:lnSpc>
              <a:buSzTx/>
              <a:buFont typeface="Wingdings" panose="05000000000000000000" pitchFamily="2" charset="2"/>
              <a:buChar char="q"/>
            </a:pPr>
            <a:endParaRPr lang="en-CA" altLang="en-US" sz="1400" b="1" dirty="0">
              <a:latin typeface="Gisha" panose="020B0502040204020203" pitchFamily="34" charset="-79"/>
              <a:cs typeface="Gisha" panose="020B0502040204020203" pitchFamily="34" charset="-79"/>
            </a:endParaRPr>
          </a:p>
          <a:p>
            <a:endParaRPr lang="en-US" dirty="0"/>
          </a:p>
        </p:txBody>
      </p:sp>
      <p:sp>
        <p:nvSpPr>
          <p:cNvPr id="4" name="Slide Number Placeholder 3">
            <a:extLst>
              <a:ext uri="{FF2B5EF4-FFF2-40B4-BE49-F238E27FC236}">
                <a16:creationId xmlns:a16="http://schemas.microsoft.com/office/drawing/2014/main" id="{1BA35EF3-6C20-425B-8CD1-7F331CD291E2}"/>
              </a:ext>
            </a:extLst>
          </p:cNvPr>
          <p:cNvSpPr>
            <a:spLocks noGrp="1"/>
          </p:cNvSpPr>
          <p:nvPr>
            <p:ph type="sldNum" sz="quarter" idx="10"/>
          </p:nvPr>
        </p:nvSpPr>
        <p:spPr/>
        <p:txBody>
          <a:bodyPr/>
          <a:lstStyle/>
          <a:p>
            <a:pPr>
              <a:defRPr/>
            </a:pPr>
            <a:fld id="{341A3100-9596-4BBE-A3EE-B26C030EA620}" type="slidenum">
              <a:rPr lang="en-CA" altLang="en-US" smtClean="0"/>
              <a:pPr>
                <a:defRPr/>
              </a:pPr>
              <a:t>7</a:t>
            </a:fld>
            <a:endParaRPr lang="en-CA" altLang="en-US" dirty="0"/>
          </a:p>
        </p:txBody>
      </p:sp>
    </p:spTree>
    <p:extLst>
      <p:ext uri="{BB962C8B-B14F-4D97-AF65-F5344CB8AC3E}">
        <p14:creationId xmlns:p14="http://schemas.microsoft.com/office/powerpoint/2010/main" val="1968680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EC330-A543-4C7F-B297-5E57C28B7FC7}"/>
              </a:ext>
            </a:extLst>
          </p:cNvPr>
          <p:cNvSpPr>
            <a:spLocks noGrp="1"/>
          </p:cNvSpPr>
          <p:nvPr>
            <p:ph type="title"/>
          </p:nvPr>
        </p:nvSpPr>
        <p:spPr>
          <a:xfrm>
            <a:off x="1241630" y="683695"/>
            <a:ext cx="7793037" cy="477400"/>
          </a:xfrm>
        </p:spPr>
        <p:txBody>
          <a:bodyPr/>
          <a:lstStyle/>
          <a:p>
            <a:r>
              <a:rPr lang="en-CA" altLang="en-US" sz="2400" dirty="0">
                <a:latin typeface="Gisha" panose="020B0502040204020203" pitchFamily="34" charset="-79"/>
                <a:cs typeface="Gisha" panose="020B0502040204020203" pitchFamily="34" charset="-79"/>
              </a:rPr>
              <a:t>Derivatives and Hedge Accounting</a:t>
            </a:r>
            <a:endParaRPr lang="en-US" sz="2400" dirty="0">
              <a:latin typeface="Gisha" panose="020B0502040204020203" pitchFamily="34" charset="-79"/>
              <a:cs typeface="Gisha" panose="020B0502040204020203" pitchFamily="34" charset="-79"/>
            </a:endParaRPr>
          </a:p>
        </p:txBody>
      </p:sp>
      <p:sp>
        <p:nvSpPr>
          <p:cNvPr id="3" name="Content Placeholder 2">
            <a:extLst>
              <a:ext uri="{FF2B5EF4-FFF2-40B4-BE49-F238E27FC236}">
                <a16:creationId xmlns:a16="http://schemas.microsoft.com/office/drawing/2014/main" id="{4A0B3223-0447-437B-BA4A-830DEB3B36DD}"/>
              </a:ext>
            </a:extLst>
          </p:cNvPr>
          <p:cNvSpPr>
            <a:spLocks noGrp="1"/>
          </p:cNvSpPr>
          <p:nvPr>
            <p:ph idx="1"/>
          </p:nvPr>
        </p:nvSpPr>
        <p:spPr>
          <a:xfrm>
            <a:off x="220216" y="1583795"/>
            <a:ext cx="8672264" cy="4719638"/>
          </a:xfrm>
        </p:spPr>
        <p:txBody>
          <a:bodyPr/>
          <a:lstStyle/>
          <a:p>
            <a:pPr marL="342900" indent="-342900" eaLnBrk="1" hangingPunct="1">
              <a:buSzPct val="125000"/>
              <a:buFont typeface="Wingdings" panose="05000000000000000000" pitchFamily="2" charset="2"/>
              <a:buChar char="q"/>
              <a:tabLst>
                <a:tab pos="230188" algn="l"/>
              </a:tabLst>
            </a:pPr>
            <a:r>
              <a:rPr lang="en-CA" altLang="en-US" sz="1600" dirty="0">
                <a:latin typeface="Gisha" panose="020B0502040204020203" pitchFamily="34" charset="-79"/>
                <a:cs typeface="Gisha" panose="020B0502040204020203" pitchFamily="34" charset="-79"/>
              </a:rPr>
              <a:t>Companies buy derivatives to hedge against financial risks from changing exchange rates, interest rates, and commodity prices using forwards, futures, options or swaps</a:t>
            </a:r>
          </a:p>
          <a:p>
            <a:pPr marL="273050" indent="-273050" eaLnBrk="1" hangingPunct="1">
              <a:tabLst>
                <a:tab pos="355600" algn="l"/>
              </a:tabLst>
            </a:pPr>
            <a:endParaRPr lang="en-CA" altLang="en-US" sz="1600" b="1" dirty="0">
              <a:latin typeface="Gisha" panose="020B0502040204020203" pitchFamily="34" charset="-79"/>
              <a:cs typeface="Gisha" panose="020B0502040204020203" pitchFamily="34" charset="-79"/>
            </a:endParaRPr>
          </a:p>
          <a:p>
            <a:pPr marL="285750" indent="-285750" eaLnBrk="1" hangingPunct="1">
              <a:buSzTx/>
              <a:buFont typeface="Wingdings" panose="05000000000000000000" pitchFamily="2" charset="2"/>
              <a:buChar char="q"/>
              <a:tabLst>
                <a:tab pos="355600" algn="l"/>
              </a:tabLst>
            </a:pPr>
            <a:r>
              <a:rPr lang="en-CA" altLang="en-US" sz="1600" dirty="0">
                <a:latin typeface="Gisha" panose="020B0502040204020203" pitchFamily="34" charset="-79"/>
                <a:cs typeface="Gisha" panose="020B0502040204020203" pitchFamily="34" charset="-79"/>
              </a:rPr>
              <a:t>Derivatives are disclosed at fair value through profit or loss</a:t>
            </a:r>
          </a:p>
          <a:p>
            <a:pPr marL="285750" indent="-285750" eaLnBrk="1" hangingPunct="1">
              <a:buSzTx/>
              <a:buFont typeface="Wingdings" panose="05000000000000000000" pitchFamily="2" charset="2"/>
              <a:buChar char="q"/>
              <a:tabLst>
                <a:tab pos="355600" algn="l"/>
              </a:tabLst>
            </a:pPr>
            <a:endParaRPr lang="en-CA" altLang="en-US" sz="1600" dirty="0">
              <a:latin typeface="Gisha" panose="020B0502040204020203" pitchFamily="34" charset="-79"/>
              <a:cs typeface="Gisha" panose="020B0502040204020203" pitchFamily="34" charset="-79"/>
            </a:endParaRPr>
          </a:p>
          <a:p>
            <a:pPr marL="285750" indent="-285750" eaLnBrk="1" hangingPunct="1">
              <a:buSzTx/>
              <a:buFont typeface="Wingdings" panose="05000000000000000000" pitchFamily="2" charset="2"/>
              <a:buChar char="q"/>
              <a:tabLst>
                <a:tab pos="355600" algn="l"/>
              </a:tabLst>
            </a:pPr>
            <a:r>
              <a:rPr lang="en-CA" altLang="en-US" sz="1600" dirty="0">
                <a:latin typeface="Gisha" panose="020B0502040204020203" pitchFamily="34" charset="-79"/>
                <a:cs typeface="Gisha" panose="020B0502040204020203" pitchFamily="34" charset="-79"/>
              </a:rPr>
              <a:t>Compound financial instruments like convertible bonds with derivative components account for the derivative portion separately</a:t>
            </a:r>
          </a:p>
          <a:p>
            <a:pPr marL="285750" indent="-285750" eaLnBrk="1" hangingPunct="1">
              <a:buSzTx/>
              <a:buFont typeface="Wingdings" panose="05000000000000000000" pitchFamily="2" charset="2"/>
              <a:buChar char="q"/>
              <a:tabLst>
                <a:tab pos="355600" algn="l"/>
              </a:tabLst>
            </a:pPr>
            <a:endParaRPr lang="en-CA" altLang="en-US" sz="1600" dirty="0">
              <a:latin typeface="Gisha" panose="020B0502040204020203" pitchFamily="34" charset="-79"/>
              <a:cs typeface="Gisha" panose="020B0502040204020203" pitchFamily="34" charset="-79"/>
            </a:endParaRPr>
          </a:p>
          <a:p>
            <a:pPr marL="285750" indent="-285750" eaLnBrk="1" hangingPunct="1">
              <a:buSzTx/>
              <a:buFont typeface="Wingdings" panose="05000000000000000000" pitchFamily="2" charset="2"/>
              <a:buChar char="q"/>
              <a:tabLst>
                <a:tab pos="355600" algn="l"/>
              </a:tabLst>
            </a:pPr>
            <a:r>
              <a:rPr lang="en-CA" altLang="en-US" sz="1600" dirty="0">
                <a:latin typeface="Gisha" panose="020B0502040204020203" pitchFamily="34" charset="-79"/>
                <a:cs typeface="Gisha" panose="020B0502040204020203" pitchFamily="34" charset="-79"/>
              </a:rPr>
              <a:t>Gains or losses on derivatives cause considerable variation in net income, so companies have the choice to adopt </a:t>
            </a:r>
            <a:r>
              <a:rPr lang="en-CA" altLang="en-US" sz="1600" b="1" dirty="0">
                <a:latin typeface="Gisha" panose="020B0502040204020203" pitchFamily="34" charset="-79"/>
                <a:cs typeface="Gisha" panose="020B0502040204020203" pitchFamily="34" charset="-79"/>
              </a:rPr>
              <a:t>hedge accounting </a:t>
            </a:r>
            <a:r>
              <a:rPr lang="en-CA" altLang="en-US" sz="1600" dirty="0">
                <a:latin typeface="Gisha" panose="020B0502040204020203" pitchFamily="34" charset="-79"/>
                <a:cs typeface="Gisha" panose="020B0502040204020203" pitchFamily="34" charset="-79"/>
              </a:rPr>
              <a:t>to better match any gains or losses on the derivatives with the gains or losses on the assets, liabilities or cash flows being hedged</a:t>
            </a:r>
          </a:p>
          <a:p>
            <a:pPr marL="273050" indent="-273050" eaLnBrk="1" hangingPunct="1">
              <a:tabLst>
                <a:tab pos="355600" algn="l"/>
              </a:tabLst>
            </a:pPr>
            <a:endParaRPr lang="en-CA" altLang="en-US" sz="1600" b="1" dirty="0">
              <a:latin typeface="Gisha" panose="020B0502040204020203" pitchFamily="34" charset="-79"/>
              <a:cs typeface="Gisha" panose="020B0502040204020203" pitchFamily="34" charset="-79"/>
            </a:endParaRPr>
          </a:p>
          <a:p>
            <a:pPr marL="285750" indent="-285750" eaLnBrk="1" hangingPunct="1">
              <a:buSzPct val="100000"/>
              <a:buFont typeface="Wingdings" panose="05000000000000000000" pitchFamily="2" charset="2"/>
              <a:buChar char="q"/>
              <a:tabLst>
                <a:tab pos="355600" algn="l"/>
              </a:tabLst>
            </a:pPr>
            <a:r>
              <a:rPr lang="en-CA" altLang="en-US" sz="1600" dirty="0">
                <a:latin typeface="Gisha" panose="020B0502040204020203" pitchFamily="34" charset="-79"/>
                <a:cs typeface="Gisha" panose="020B0502040204020203" pitchFamily="34" charset="-79"/>
              </a:rPr>
              <a:t>Types of hedges include:</a:t>
            </a:r>
          </a:p>
          <a:p>
            <a:pPr marL="344488" indent="0" eaLnBrk="1" hangingPunct="1">
              <a:tabLst>
                <a:tab pos="355600" algn="l"/>
              </a:tabLst>
            </a:pPr>
            <a:endParaRPr lang="en-CA" altLang="en-US" sz="1600" dirty="0">
              <a:latin typeface="Gisha" panose="020B0502040204020203" pitchFamily="34" charset="-79"/>
              <a:cs typeface="Gisha" panose="020B0502040204020203" pitchFamily="34" charset="-79"/>
            </a:endParaRPr>
          </a:p>
          <a:p>
            <a:pPr marL="344488" indent="0" eaLnBrk="1" hangingPunct="1">
              <a:tabLst>
                <a:tab pos="355600" algn="l"/>
              </a:tabLst>
            </a:pPr>
            <a:r>
              <a:rPr lang="en-CA" altLang="en-US" sz="1600" dirty="0">
                <a:latin typeface="Gisha" panose="020B0502040204020203" pitchFamily="34" charset="-79"/>
                <a:cs typeface="Gisha" panose="020B0502040204020203" pitchFamily="34" charset="-79"/>
              </a:rPr>
              <a:t>	</a:t>
            </a:r>
            <a:r>
              <a:rPr lang="en-CA" altLang="en-US" sz="1600" b="1" dirty="0">
                <a:latin typeface="Gisha" panose="020B0502040204020203" pitchFamily="34" charset="-79"/>
                <a:cs typeface="Gisha" panose="020B0502040204020203" pitchFamily="34" charset="-79"/>
              </a:rPr>
              <a:t>Fair Value Hedge - </a:t>
            </a:r>
            <a:r>
              <a:rPr lang="en-CA" altLang="en-US" sz="1600" dirty="0">
                <a:latin typeface="Gisha" panose="020B0502040204020203" pitchFamily="34" charset="-79"/>
                <a:cs typeface="Gisha" panose="020B0502040204020203" pitchFamily="34" charset="-79"/>
              </a:rPr>
              <a:t>Hedging the value of an existing asset or liability</a:t>
            </a:r>
          </a:p>
          <a:p>
            <a:pPr marL="344488" indent="0" eaLnBrk="1" hangingPunct="1">
              <a:tabLst>
                <a:tab pos="355600" algn="l"/>
              </a:tabLst>
            </a:pPr>
            <a:endParaRPr lang="en-CA" altLang="en-US" sz="1600" dirty="0">
              <a:latin typeface="Gisha" panose="020B0502040204020203" pitchFamily="34" charset="-79"/>
              <a:cs typeface="Gisha" panose="020B0502040204020203" pitchFamily="34" charset="-79"/>
            </a:endParaRPr>
          </a:p>
          <a:p>
            <a:pPr marL="344488" indent="0" eaLnBrk="1" hangingPunct="1">
              <a:tabLst>
                <a:tab pos="355600" algn="l"/>
              </a:tabLst>
            </a:pPr>
            <a:r>
              <a:rPr lang="en-CA" altLang="en-US" sz="1600" dirty="0">
                <a:latin typeface="Gisha" panose="020B0502040204020203" pitchFamily="34" charset="-79"/>
                <a:cs typeface="Gisha" panose="020B0502040204020203" pitchFamily="34" charset="-79"/>
              </a:rPr>
              <a:t>	</a:t>
            </a:r>
            <a:r>
              <a:rPr lang="en-CA" altLang="en-US" sz="1600" b="1" dirty="0">
                <a:latin typeface="Gisha" panose="020B0502040204020203" pitchFamily="34" charset="-79"/>
                <a:cs typeface="Gisha" panose="020B0502040204020203" pitchFamily="34" charset="-79"/>
              </a:rPr>
              <a:t>Cash Flow Hedge - </a:t>
            </a:r>
            <a:r>
              <a:rPr lang="en-CA" altLang="en-US" sz="1600" dirty="0">
                <a:latin typeface="Gisha" panose="020B0502040204020203" pitchFamily="34" charset="-79"/>
                <a:cs typeface="Gisha" panose="020B0502040204020203" pitchFamily="34" charset="-79"/>
              </a:rPr>
              <a:t>Hedging the value of a future cash flow</a:t>
            </a:r>
          </a:p>
          <a:p>
            <a:pPr marL="273050" indent="-273050" eaLnBrk="1" hangingPunct="1">
              <a:lnSpc>
                <a:spcPct val="85000"/>
              </a:lnSpc>
              <a:tabLst>
                <a:tab pos="355600" algn="l"/>
              </a:tabLst>
            </a:pPr>
            <a:endParaRPr lang="en-CA" altLang="en-US" sz="1400" dirty="0">
              <a:latin typeface="Gisha" panose="020B0502040204020203" pitchFamily="34" charset="-79"/>
              <a:cs typeface="Gisha" panose="020B0502040204020203" pitchFamily="34" charset="-79"/>
            </a:endParaRPr>
          </a:p>
          <a:p>
            <a:endParaRPr lang="en-US" sz="1400" dirty="0"/>
          </a:p>
        </p:txBody>
      </p:sp>
      <p:sp>
        <p:nvSpPr>
          <p:cNvPr id="4" name="Slide Number Placeholder 3">
            <a:extLst>
              <a:ext uri="{FF2B5EF4-FFF2-40B4-BE49-F238E27FC236}">
                <a16:creationId xmlns:a16="http://schemas.microsoft.com/office/drawing/2014/main" id="{7A4287C6-3E45-46C6-B87F-C313D9B4BBB5}"/>
              </a:ext>
            </a:extLst>
          </p:cNvPr>
          <p:cNvSpPr>
            <a:spLocks noGrp="1"/>
          </p:cNvSpPr>
          <p:nvPr>
            <p:ph type="sldNum" sz="quarter" idx="10"/>
          </p:nvPr>
        </p:nvSpPr>
        <p:spPr/>
        <p:txBody>
          <a:bodyPr/>
          <a:lstStyle/>
          <a:p>
            <a:pPr>
              <a:defRPr/>
            </a:pPr>
            <a:fld id="{341A3100-9596-4BBE-A3EE-B26C030EA620}" type="slidenum">
              <a:rPr lang="en-CA" altLang="en-US" smtClean="0"/>
              <a:pPr>
                <a:defRPr/>
              </a:pPr>
              <a:t>8</a:t>
            </a:fld>
            <a:endParaRPr lang="en-CA" altLang="en-US"/>
          </a:p>
        </p:txBody>
      </p:sp>
    </p:spTree>
    <p:extLst>
      <p:ext uri="{BB962C8B-B14F-4D97-AF65-F5344CB8AC3E}">
        <p14:creationId xmlns:p14="http://schemas.microsoft.com/office/powerpoint/2010/main" val="2961222549"/>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164A8-281B-6FCB-8BC1-8D1EDDB50112}"/>
              </a:ext>
            </a:extLst>
          </p:cNvPr>
          <p:cNvSpPr>
            <a:spLocks noGrp="1"/>
          </p:cNvSpPr>
          <p:nvPr>
            <p:ph type="title"/>
          </p:nvPr>
        </p:nvSpPr>
        <p:spPr>
          <a:xfrm>
            <a:off x="1340202" y="410185"/>
            <a:ext cx="6607173" cy="766762"/>
          </a:xfrm>
        </p:spPr>
        <p:txBody>
          <a:bodyPr/>
          <a:lstStyle/>
          <a:p>
            <a:r>
              <a:rPr lang="en-US" sz="2400" dirty="0">
                <a:latin typeface="Gisha" panose="020B0502040204020203" pitchFamily="34" charset="-79"/>
                <a:cs typeface="Gisha" panose="020B0502040204020203" pitchFamily="34" charset="-79"/>
              </a:rPr>
              <a:t>Other Financial Liabilities</a:t>
            </a:r>
          </a:p>
        </p:txBody>
      </p:sp>
      <p:sp>
        <p:nvSpPr>
          <p:cNvPr id="3" name="Content Placeholder 2">
            <a:extLst>
              <a:ext uri="{FF2B5EF4-FFF2-40B4-BE49-F238E27FC236}">
                <a16:creationId xmlns:a16="http://schemas.microsoft.com/office/drawing/2014/main" id="{4FDD1CE6-902E-C1F3-7FC8-58419FA0FBAC}"/>
              </a:ext>
            </a:extLst>
          </p:cNvPr>
          <p:cNvSpPr>
            <a:spLocks noGrp="1"/>
          </p:cNvSpPr>
          <p:nvPr>
            <p:ph idx="1"/>
          </p:nvPr>
        </p:nvSpPr>
        <p:spPr>
          <a:xfrm>
            <a:off x="566554" y="1718810"/>
            <a:ext cx="7965885" cy="4719638"/>
          </a:xfrm>
        </p:spPr>
        <p:txBody>
          <a:bodyPr/>
          <a:lstStyle/>
          <a:p>
            <a:pPr marL="0" indent="0">
              <a:buSzPct val="100000"/>
            </a:pPr>
            <a:r>
              <a:rPr lang="en-US" sz="1800" b="1" dirty="0">
                <a:latin typeface="Gisha" panose="020B0502040204020203" pitchFamily="34" charset="-79"/>
                <a:cs typeface="Gisha" panose="020B0502040204020203" pitchFamily="34" charset="-79"/>
              </a:rPr>
              <a:t>Classification of Financial Instruments as Liabilities or Equities</a:t>
            </a:r>
          </a:p>
          <a:p>
            <a:pPr marL="0" indent="0">
              <a:buSzPct val="100000"/>
            </a:pPr>
            <a:endParaRPr lang="en-US" sz="1800" dirty="0">
              <a:solidFill>
                <a:srgbClr val="000000"/>
              </a:solidFill>
              <a:latin typeface="Gisha" panose="020B0502040204020203" pitchFamily="34" charset="-79"/>
            </a:endParaRPr>
          </a:p>
          <a:p>
            <a:pPr marL="344488" indent="-344488">
              <a:buSzPct val="100000"/>
              <a:buFont typeface="Wingdings" panose="05000000000000000000" pitchFamily="2" charset="2"/>
              <a:buChar char="q"/>
            </a:pPr>
            <a:r>
              <a:rPr lang="en-US" sz="1800" dirty="0">
                <a:solidFill>
                  <a:srgbClr val="000000"/>
                </a:solidFill>
                <a:latin typeface="Gisha" panose="020B0502040204020203" pitchFamily="34" charset="-79"/>
              </a:rPr>
              <a:t>Financial instruments</a:t>
            </a:r>
            <a:r>
              <a:rPr lang="en-US" sz="1800" dirty="0">
                <a:solidFill>
                  <a:srgbClr val="000000"/>
                </a:solidFill>
                <a:effectLst/>
                <a:latin typeface="Gisha" panose="020B0502040204020203" pitchFamily="34" charset="-79"/>
                <a:ea typeface="+mn-ea"/>
              </a:rPr>
              <a:t> are classified as equity if 1) there is no contractual obligation to deliver cash or other financial assets or 2) it will or may be settled with the issuer’s equity instruments</a:t>
            </a:r>
          </a:p>
          <a:p>
            <a:pPr marL="344488" indent="-344488">
              <a:buSzPct val="100000"/>
              <a:buFont typeface="Wingdings" panose="05000000000000000000" pitchFamily="2" charset="2"/>
              <a:buChar char="q"/>
            </a:pPr>
            <a:endParaRPr lang="en-US" sz="1800" dirty="0">
              <a:solidFill>
                <a:srgbClr val="000000"/>
              </a:solidFill>
              <a:latin typeface="Gisha" panose="020B0502040204020203" pitchFamily="34" charset="-79"/>
            </a:endParaRPr>
          </a:p>
          <a:p>
            <a:pPr marL="0" indent="0">
              <a:buSzPct val="100000"/>
            </a:pPr>
            <a:r>
              <a:rPr lang="en-US" sz="1800" b="1" dirty="0">
                <a:solidFill>
                  <a:srgbClr val="000000"/>
                </a:solidFill>
                <a:effectLst/>
                <a:latin typeface="Gisha" panose="020B0502040204020203" pitchFamily="34" charset="-79"/>
                <a:ea typeface="+mn-ea"/>
              </a:rPr>
              <a:t>Financial Guarantees</a:t>
            </a:r>
          </a:p>
          <a:p>
            <a:pPr marL="0" indent="0">
              <a:buSzPct val="100000"/>
            </a:pPr>
            <a:endParaRPr lang="en-US" sz="1800" dirty="0">
              <a:solidFill>
                <a:srgbClr val="000000"/>
              </a:solidFill>
              <a:latin typeface="Gisha" panose="020B0502040204020203" pitchFamily="34" charset="-79"/>
            </a:endParaRPr>
          </a:p>
          <a:p>
            <a:pPr marL="344488" indent="-344488">
              <a:buSzPct val="100000"/>
              <a:buFont typeface="Wingdings" panose="05000000000000000000" pitchFamily="2" charset="2"/>
              <a:buChar char="q"/>
            </a:pPr>
            <a:r>
              <a:rPr lang="en-US" sz="1800" dirty="0">
                <a:latin typeface="Gisha" panose="020B0502040204020203" pitchFamily="34" charset="-79"/>
                <a:ea typeface="Calibri" panose="020F0502020204030204" pitchFamily="34" charset="0"/>
              </a:rPr>
              <a:t>T</a:t>
            </a:r>
            <a:r>
              <a:rPr lang="en-US" sz="1800" dirty="0">
                <a:effectLst/>
                <a:latin typeface="Gisha" panose="020B0502040204020203" pitchFamily="34" charset="-79"/>
                <a:ea typeface="Calibri" panose="020F0502020204030204" pitchFamily="34" charset="0"/>
              </a:rPr>
              <a:t>hird party or syndicate agrees to repay the debt owed to a lender if the borrower defaults</a:t>
            </a:r>
          </a:p>
          <a:p>
            <a:pPr marL="344488" indent="-344488">
              <a:buSzPct val="100000"/>
              <a:buFont typeface="Wingdings" panose="05000000000000000000" pitchFamily="2" charset="2"/>
              <a:buChar char="q"/>
            </a:pPr>
            <a:r>
              <a:rPr lang="en-US" sz="1800" dirty="0">
                <a:solidFill>
                  <a:srgbClr val="000000"/>
                </a:solidFill>
                <a:effectLst/>
                <a:latin typeface="Gisha" panose="020B0502040204020203" pitchFamily="34" charset="-79"/>
                <a:ea typeface="Calibri" panose="020F0502020204030204" pitchFamily="34" charset="0"/>
              </a:rPr>
              <a:t>Needed for </a:t>
            </a:r>
            <a:r>
              <a:rPr lang="en-CA" sz="1800" dirty="0">
                <a:solidFill>
                  <a:srgbClr val="000000"/>
                </a:solidFill>
                <a:effectLst/>
                <a:latin typeface="Gisha" panose="020B0502040204020203" pitchFamily="34" charset="-79"/>
                <a:ea typeface="+mn-ea"/>
              </a:rPr>
              <a:t>high-risk loans or credit enhancements to lower borrowing costs and improve credit ratings</a:t>
            </a:r>
          </a:p>
          <a:p>
            <a:pPr marL="344488" indent="-344488">
              <a:buSzPct val="100000"/>
              <a:buFont typeface="Wingdings" panose="05000000000000000000" pitchFamily="2" charset="2"/>
              <a:buChar char="q"/>
            </a:pPr>
            <a:r>
              <a:rPr lang="en-CA" sz="1800" dirty="0">
                <a:solidFill>
                  <a:srgbClr val="000000"/>
                </a:solidFill>
                <a:latin typeface="Gisha" panose="020B0502040204020203" pitchFamily="34" charset="-79"/>
              </a:rPr>
              <a:t>Provided by parent companies, government organizations, and financial institutions for free, a premium, or a standby charge</a:t>
            </a:r>
          </a:p>
          <a:p>
            <a:pPr marL="344488" indent="-344488">
              <a:buSzPct val="100000"/>
              <a:buFont typeface="Wingdings" panose="05000000000000000000" pitchFamily="2" charset="2"/>
              <a:buChar char="q"/>
            </a:pPr>
            <a:r>
              <a:rPr lang="en-CA" sz="1800" dirty="0">
                <a:solidFill>
                  <a:srgbClr val="000000"/>
                </a:solidFill>
                <a:latin typeface="Gisha" panose="020B0502040204020203" pitchFamily="34" charset="-79"/>
              </a:rPr>
              <a:t>Liability r</a:t>
            </a:r>
            <a:r>
              <a:rPr lang="en-CA" sz="1800" dirty="0">
                <a:solidFill>
                  <a:srgbClr val="000000"/>
                </a:solidFill>
                <a:effectLst/>
                <a:latin typeface="Gisha" panose="020B0502040204020203" pitchFamily="34" charset="-79"/>
                <a:ea typeface="+mn-ea"/>
              </a:rPr>
              <a:t>ecognized at the higher of 1) the unamortized premium revenue or 2) any allowance established for expected credit losses</a:t>
            </a:r>
            <a:endParaRPr lang="en-CA" sz="1800" dirty="0">
              <a:solidFill>
                <a:srgbClr val="000000"/>
              </a:solidFill>
              <a:latin typeface="Gisha" panose="020B0502040204020203" pitchFamily="34" charset="-79"/>
            </a:endParaRPr>
          </a:p>
          <a:p>
            <a:pPr marL="0" indent="0">
              <a:buSzPct val="100000"/>
            </a:pPr>
            <a:endParaRPr lang="en-CA" sz="1800" dirty="0">
              <a:solidFill>
                <a:srgbClr val="000000"/>
              </a:solidFill>
              <a:latin typeface="Gisha" panose="020B0502040204020203" pitchFamily="34" charset="-79"/>
            </a:endParaRPr>
          </a:p>
          <a:p>
            <a:pPr marL="0" indent="0">
              <a:buSzPct val="100000"/>
            </a:pPr>
            <a:endParaRPr lang="en-CA" sz="1800" dirty="0">
              <a:solidFill>
                <a:srgbClr val="000000"/>
              </a:solidFill>
              <a:latin typeface="Gisha" panose="020B0502040204020203" pitchFamily="34" charset="-79"/>
            </a:endParaRPr>
          </a:p>
          <a:p>
            <a:pPr marL="0" indent="0">
              <a:buSzPct val="100000"/>
            </a:pPr>
            <a:endParaRPr lang="en-US" sz="1800" dirty="0">
              <a:solidFill>
                <a:srgbClr val="000000"/>
              </a:solidFill>
              <a:latin typeface="Gisha" panose="020B0502040204020203" pitchFamily="34" charset="-79"/>
            </a:endParaRPr>
          </a:p>
          <a:p>
            <a:pPr marL="0" indent="0">
              <a:buSzPct val="100000"/>
            </a:pPr>
            <a:endParaRPr lang="en-US" sz="1800" dirty="0">
              <a:solidFill>
                <a:srgbClr val="000000"/>
              </a:solidFill>
              <a:effectLst/>
              <a:latin typeface="Gisha" panose="020B0502040204020203" pitchFamily="34" charset="-79"/>
              <a:ea typeface="+mn-ea"/>
            </a:endParaRPr>
          </a:p>
          <a:p>
            <a:pPr marL="344488" indent="-344488">
              <a:buSzPct val="100000"/>
              <a:buFont typeface="Wingdings" panose="05000000000000000000" pitchFamily="2" charset="2"/>
              <a:buChar char="q"/>
            </a:pPr>
            <a:endParaRPr lang="en-US" sz="1800" dirty="0">
              <a:solidFill>
                <a:srgbClr val="000000"/>
              </a:solidFill>
              <a:latin typeface="Gisha" panose="020B0502040204020203" pitchFamily="34" charset="-79"/>
            </a:endParaRPr>
          </a:p>
          <a:p>
            <a:pPr marL="344488" indent="-344488">
              <a:buSzPct val="100000"/>
              <a:buFont typeface="Wingdings" panose="05000000000000000000" pitchFamily="2" charset="2"/>
              <a:buChar char="q"/>
            </a:pPr>
            <a:endParaRPr lang="en-US" sz="1800" dirty="0">
              <a:solidFill>
                <a:srgbClr val="000000"/>
              </a:solidFill>
              <a:effectLst/>
              <a:latin typeface="Gisha" panose="020B0502040204020203" pitchFamily="34" charset="-79"/>
              <a:ea typeface="+mn-ea"/>
            </a:endParaRPr>
          </a:p>
          <a:p>
            <a:pPr marL="344488" indent="-344488">
              <a:buSzPct val="100000"/>
              <a:buFont typeface="Wingdings" panose="05000000000000000000" pitchFamily="2" charset="2"/>
              <a:buChar char="q"/>
            </a:pPr>
            <a:endParaRPr lang="en-US" sz="1800" dirty="0">
              <a:solidFill>
                <a:srgbClr val="000000"/>
              </a:solidFill>
              <a:latin typeface="Gisha" panose="020B0502040204020203" pitchFamily="34" charset="-79"/>
            </a:endParaRPr>
          </a:p>
          <a:p>
            <a:pPr marL="344488" indent="-344488">
              <a:buSzPct val="100000"/>
              <a:buFont typeface="Wingdings" panose="05000000000000000000" pitchFamily="2" charset="2"/>
              <a:buChar char="q"/>
            </a:pPr>
            <a:endParaRPr lang="en-US" dirty="0"/>
          </a:p>
        </p:txBody>
      </p:sp>
      <p:sp>
        <p:nvSpPr>
          <p:cNvPr id="4" name="Slide Number Placeholder 3">
            <a:extLst>
              <a:ext uri="{FF2B5EF4-FFF2-40B4-BE49-F238E27FC236}">
                <a16:creationId xmlns:a16="http://schemas.microsoft.com/office/drawing/2014/main" id="{8174A8A4-5DEC-0BA7-C480-FCB64E609A17}"/>
              </a:ext>
            </a:extLst>
          </p:cNvPr>
          <p:cNvSpPr>
            <a:spLocks noGrp="1"/>
          </p:cNvSpPr>
          <p:nvPr>
            <p:ph type="sldNum" sz="quarter" idx="10"/>
          </p:nvPr>
        </p:nvSpPr>
        <p:spPr/>
        <p:txBody>
          <a:bodyPr/>
          <a:lstStyle/>
          <a:p>
            <a:pPr>
              <a:defRPr/>
            </a:pPr>
            <a:fld id="{341A3100-9596-4BBE-A3EE-B26C030EA620}" type="slidenum">
              <a:rPr lang="en-CA" altLang="en-US" smtClean="0"/>
              <a:pPr>
                <a:defRPr/>
              </a:pPr>
              <a:t>9</a:t>
            </a:fld>
            <a:endParaRPr lang="en-CA" altLang="en-US"/>
          </a:p>
        </p:txBody>
      </p:sp>
    </p:spTree>
    <p:extLst>
      <p:ext uri="{BB962C8B-B14F-4D97-AF65-F5344CB8AC3E}">
        <p14:creationId xmlns:p14="http://schemas.microsoft.com/office/powerpoint/2010/main" val="176981567"/>
      </p:ext>
    </p:extLst>
  </p:cSld>
  <p:clrMapOvr>
    <a:masterClrMapping/>
  </p:clrMapOvr>
  <p:transition spd="med"/>
</p:sld>
</file>

<file path=ppt/theme/theme1.xml><?xml version="1.0" encoding="utf-8"?>
<a:theme xmlns:a="http://schemas.openxmlformats.org/drawingml/2006/main" name="1_Blends">
  <a:themeElements>
    <a:clrScheme name="1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1_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ends">
  <a:themeElements>
    <a:clrScheme name="2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2_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Blends">
  <a:themeElements>
    <a:clrScheme name="3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3_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3_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3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3_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3_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3_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5_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SlidesBBUS312</Template>
  <TotalTime>223574</TotalTime>
  <Words>1753</Words>
  <Application>Microsoft Office PowerPoint</Application>
  <PresentationFormat>On-screen Show (4:3)</PresentationFormat>
  <Paragraphs>321</Paragraphs>
  <Slides>12</Slides>
  <Notes>0</Notes>
  <HiddenSlides>0</HiddenSlides>
  <MMClips>0</MMClips>
  <ScaleCrop>false</ScaleCrop>
  <HeadingPairs>
    <vt:vector size="6" baseType="variant">
      <vt:variant>
        <vt:lpstr>Fonts Used</vt:lpstr>
      </vt:variant>
      <vt:variant>
        <vt:i4>7</vt:i4>
      </vt:variant>
      <vt:variant>
        <vt:lpstr>Theme</vt:lpstr>
      </vt:variant>
      <vt:variant>
        <vt:i4>7</vt:i4>
      </vt:variant>
      <vt:variant>
        <vt:lpstr>Slide Titles</vt:lpstr>
      </vt:variant>
      <vt:variant>
        <vt:i4>12</vt:i4>
      </vt:variant>
    </vt:vector>
  </HeadingPairs>
  <TitlesOfParts>
    <vt:vector size="26" baseType="lpstr">
      <vt:lpstr>Arial</vt:lpstr>
      <vt:lpstr>Ghisha</vt:lpstr>
      <vt:lpstr>Gisha</vt:lpstr>
      <vt:lpstr>Palatino Linotype</vt:lpstr>
      <vt:lpstr>Tahoma</vt:lpstr>
      <vt:lpstr>Times New Roman</vt:lpstr>
      <vt:lpstr>Wingdings</vt:lpstr>
      <vt:lpstr>1_Blends</vt:lpstr>
      <vt:lpstr>Blends</vt:lpstr>
      <vt:lpstr>Custom Design</vt:lpstr>
      <vt:lpstr>2_Blends</vt:lpstr>
      <vt:lpstr>3_Blends</vt:lpstr>
      <vt:lpstr>4_Blends</vt:lpstr>
      <vt:lpstr>5_Blends</vt:lpstr>
      <vt:lpstr>Advanced Long-term Debt Paying Ability Analysis</vt:lpstr>
      <vt:lpstr>Consolidated Statement of Financial Position</vt:lpstr>
      <vt:lpstr>Income Taxes</vt:lpstr>
      <vt:lpstr>Income Taxes</vt:lpstr>
      <vt:lpstr>Leases or Right of Use Assets</vt:lpstr>
      <vt:lpstr>Benefit Plans</vt:lpstr>
      <vt:lpstr>Financial Liabilities</vt:lpstr>
      <vt:lpstr>Derivatives and Hedge Accounting</vt:lpstr>
      <vt:lpstr>Other Financial Liabilities</vt:lpstr>
      <vt:lpstr>Share-based Compensation (IFRS 2)</vt:lpstr>
      <vt:lpstr>Long-term Debt-Paying Ability Checklist</vt:lpstr>
      <vt:lpstr>Long-term Debt-Paying Ability Analysis Checklist</vt:lpstr>
    </vt:vector>
  </TitlesOfParts>
  <Company>UCC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BBUS 314 – Financial Statement Analysis</dc:title>
  <dc:creator>truuser</dc:creator>
  <cp:lastModifiedBy>Daniel Thompson</cp:lastModifiedBy>
  <cp:revision>1631</cp:revision>
  <cp:lastPrinted>2024-06-12T23:48:55Z</cp:lastPrinted>
  <dcterms:created xsi:type="dcterms:W3CDTF">2005-07-04T23:05:04Z</dcterms:created>
  <dcterms:modified xsi:type="dcterms:W3CDTF">2025-07-07T19:17:19Z</dcterms:modified>
</cp:coreProperties>
</file>